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5" r:id="rId4"/>
  </p:sldMasterIdLst>
  <p:notesMasterIdLst>
    <p:notesMasterId r:id="rId22"/>
  </p:notesMasterIdLst>
  <p:handoutMasterIdLst>
    <p:handoutMasterId r:id="rId23"/>
  </p:handoutMasterIdLst>
  <p:sldIdLst>
    <p:sldId id="825" r:id="rId5"/>
    <p:sldId id="707" r:id="rId6"/>
    <p:sldId id="740" r:id="rId7"/>
    <p:sldId id="826" r:id="rId8"/>
    <p:sldId id="827" r:id="rId9"/>
    <p:sldId id="828" r:id="rId10"/>
    <p:sldId id="830" r:id="rId11"/>
    <p:sldId id="831" r:id="rId12"/>
    <p:sldId id="832" r:id="rId13"/>
    <p:sldId id="833" r:id="rId14"/>
    <p:sldId id="834" r:id="rId15"/>
    <p:sldId id="758" r:id="rId16"/>
    <p:sldId id="743" r:id="rId17"/>
    <p:sldId id="744" r:id="rId18"/>
    <p:sldId id="694" r:id="rId19"/>
    <p:sldId id="695" r:id="rId20"/>
    <p:sldId id="708" r:id="rId21"/>
  </p:sldIdLst>
  <p:sldSz cx="12188825" cy="6858000"/>
  <p:notesSz cx="7010400" cy="9296400"/>
  <p:custDataLst>
    <p:tags r:id="rId24"/>
  </p:custDataLst>
  <p:defaultTextStyle>
    <a:defPPr>
      <a:defRPr lang="en-US"/>
    </a:defPPr>
    <a:lvl1pPr marL="0" algn="l" defTabSz="340219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1pPr>
    <a:lvl2pPr marL="340219" algn="l" defTabSz="340219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2pPr>
    <a:lvl3pPr marL="680439" algn="l" defTabSz="340219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3pPr>
    <a:lvl4pPr marL="1020658" algn="l" defTabSz="340219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4pPr>
    <a:lvl5pPr marL="1360878" algn="l" defTabSz="340219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5pPr>
    <a:lvl6pPr marL="1701097" algn="l" defTabSz="340219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2041317" algn="l" defTabSz="340219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2381536" algn="l" defTabSz="340219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2721755" algn="l" defTabSz="340219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4896" userDrawn="1">
          <p15:clr>
            <a:srgbClr val="A4A3A4"/>
          </p15:clr>
        </p15:guide>
        <p15:guide id="2" orient="horz" pos="1549" userDrawn="1">
          <p15:clr>
            <a:srgbClr val="A4A3A4"/>
          </p15:clr>
        </p15:guide>
        <p15:guide id="3" orient="horz" pos="5139" userDrawn="1">
          <p15:clr>
            <a:srgbClr val="A4A3A4"/>
          </p15:clr>
        </p15:guide>
        <p15:guide id="4" pos="551" userDrawn="1">
          <p15:clr>
            <a:srgbClr val="A4A3A4"/>
          </p15:clr>
        </p15:guide>
        <p15:guide id="5" pos="9088" userDrawn="1">
          <p15:clr>
            <a:srgbClr val="A4A3A4"/>
          </p15:clr>
        </p15:guide>
        <p15:guide id="6" pos="5294" userDrawn="1">
          <p15:clr>
            <a:srgbClr val="A4A3A4"/>
          </p15:clr>
        </p15:guide>
        <p15:guide id="7" orient="horz" pos="1056" userDrawn="1">
          <p15:clr>
            <a:srgbClr val="A4A3A4"/>
          </p15:clr>
        </p15:guide>
        <p15:guide id="8" orient="horz" pos="3504" userDrawn="1">
          <p15:clr>
            <a:srgbClr val="A4A3A4"/>
          </p15:clr>
        </p15:guide>
        <p15:guide id="9" pos="3839" userDrawn="1">
          <p15:clr>
            <a:srgbClr val="A4A3A4"/>
          </p15:clr>
        </p15:guide>
        <p15:guide id="10" pos="432" userDrawn="1">
          <p15:clr>
            <a:srgbClr val="A4A3A4"/>
          </p15:clr>
        </p15:guide>
        <p15:guide id="11" pos="7126" userDrawn="1">
          <p15:clr>
            <a:srgbClr val="A4A3A4"/>
          </p15:clr>
        </p15:guide>
        <p15:guide id="12" pos="415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nne Kearney" initials="AK" lastIdx="17" clrIdx="0"/>
  <p:cmAuthor id="1" name="Nolan Sundrud" initials="NS" lastIdx="1" clrIdx="1"/>
  <p:cmAuthor id="2" name="Maurer, Samantha" initials="MS" lastIdx="7" clrIdx="2"/>
  <p:cmAuthor id="3" name="Rele, Gaurav" initials="RG" lastIdx="1" clrIdx="3">
    <p:extLst>
      <p:ext uri="{19B8F6BF-5375-455C-9EA6-DF929625EA0E}">
        <p15:presenceInfo xmlns:p15="http://schemas.microsoft.com/office/powerpoint/2012/main" userId="S-1-5-21-1407069837-2091007605-538272213-2586263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0C3"/>
    <a:srgbClr val="FF9900"/>
    <a:srgbClr val="FE9900"/>
    <a:srgbClr val="FF7A00"/>
    <a:srgbClr val="383D3B"/>
    <a:srgbClr val="00ADAB"/>
    <a:srgbClr val="FFB03B"/>
    <a:srgbClr val="FFA725"/>
    <a:srgbClr val="F89921"/>
    <a:srgbClr val="0067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059" autoAdjust="0"/>
    <p:restoredTop sz="74734" autoAdjust="0"/>
  </p:normalViewPr>
  <p:slideViewPr>
    <p:cSldViewPr snapToGrid="0">
      <p:cViewPr varScale="1">
        <p:scale>
          <a:sx n="79" d="100"/>
          <a:sy n="79" d="100"/>
        </p:scale>
        <p:origin x="1560" y="192"/>
      </p:cViewPr>
      <p:guideLst>
        <p:guide pos="4896"/>
        <p:guide orient="horz" pos="1549"/>
        <p:guide orient="horz" pos="5139"/>
        <p:guide pos="551"/>
        <p:guide pos="9088"/>
        <p:guide pos="5294"/>
        <p:guide orient="horz" pos="1056"/>
        <p:guide orient="horz" pos="3504"/>
        <p:guide pos="3839"/>
        <p:guide pos="432"/>
        <p:guide pos="7126"/>
        <p:guide pos="415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200" d="100"/>
        <a:sy n="200" d="100"/>
      </p:scale>
      <p:origin x="0" y="-7840"/>
    </p:cViewPr>
  </p:sorterViewPr>
  <p:notesViewPr>
    <p:cSldViewPr snapToGrid="0">
      <p:cViewPr varScale="1">
        <p:scale>
          <a:sx n="76" d="100"/>
          <a:sy n="76" d="100"/>
        </p:scale>
        <p:origin x="400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gs" Target="tags/tag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319" cy="46524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mazon Ember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885" y="0"/>
            <a:ext cx="3038319" cy="46524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E0A5FC-BD41-1443-B940-79FBBB705431}" type="datetimeFigureOut">
              <a:rPr lang="en-US" smtClean="0">
                <a:latin typeface="Amazon Ember"/>
              </a:rPr>
              <a:t>7/8/20</a:t>
            </a:fld>
            <a:endParaRPr lang="en-US" dirty="0">
              <a:latin typeface="Amazon Ember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054"/>
            <a:ext cx="3038319" cy="46524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Amazon Ember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885" y="8829054"/>
            <a:ext cx="3038319" cy="46524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1CE446-62A2-A34E-999E-1639EE058FD1}" type="slidenum">
              <a:rPr lang="en-US" smtClean="0">
                <a:latin typeface="Amazon Ember"/>
              </a:rPr>
              <a:t>‹#›</a:t>
            </a:fld>
            <a:endParaRPr lang="en-US" dirty="0">
              <a:latin typeface="Amazon Ember"/>
            </a:endParaRPr>
          </a:p>
        </p:txBody>
      </p:sp>
    </p:spTree>
    <p:extLst>
      <p:ext uri="{BB962C8B-B14F-4D97-AF65-F5344CB8AC3E}">
        <p14:creationId xmlns:p14="http://schemas.microsoft.com/office/powerpoint/2010/main" val="26345427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>
                <a:latin typeface="Amazon Ember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1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>
                <a:latin typeface="Amazon Ember"/>
              </a:defRPr>
            </a:lvl1pPr>
          </a:lstStyle>
          <a:p>
            <a:fld id="{631F7D34-E617-4D67-ADB9-F7300D1D14C6}" type="datetimeFigureOut">
              <a:rPr lang="en-US" smtClean="0"/>
              <a:pPr/>
              <a:t>7/8/20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162050"/>
            <a:ext cx="5572125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3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>
                <a:latin typeface="Amazon Ember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>
                <a:latin typeface="Amazon Ember"/>
              </a:defRPr>
            </a:lvl1pPr>
          </a:lstStyle>
          <a:p>
            <a:fld id="{525B7AE5-8B6B-45BB-BCE2-0D5FF01E052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25457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79" rtl="0" eaLnBrk="1" latinLnBrk="0" hangingPunct="1">
      <a:defRPr sz="1200" kern="1200">
        <a:solidFill>
          <a:schemeClr val="tx1"/>
        </a:solidFill>
        <a:latin typeface="Amazon Ember"/>
        <a:ea typeface="+mn-ea"/>
        <a:cs typeface="+mn-cs"/>
      </a:defRPr>
    </a:lvl1pPr>
    <a:lvl2pPr marL="457189" algn="l" defTabSz="914379" rtl="0" eaLnBrk="1" latinLnBrk="0" hangingPunct="1">
      <a:defRPr sz="1200" kern="1200">
        <a:solidFill>
          <a:schemeClr val="tx1"/>
        </a:solidFill>
        <a:latin typeface="Amazon Ember"/>
        <a:ea typeface="+mn-ea"/>
        <a:cs typeface="+mn-cs"/>
      </a:defRPr>
    </a:lvl2pPr>
    <a:lvl3pPr marL="914379" algn="l" defTabSz="914379" rtl="0" eaLnBrk="1" latinLnBrk="0" hangingPunct="1">
      <a:defRPr sz="1200" kern="1200">
        <a:solidFill>
          <a:schemeClr val="tx1"/>
        </a:solidFill>
        <a:latin typeface="Amazon Ember"/>
        <a:ea typeface="+mn-ea"/>
        <a:cs typeface="+mn-cs"/>
      </a:defRPr>
    </a:lvl3pPr>
    <a:lvl4pPr marL="1371569" algn="l" defTabSz="914379" rtl="0" eaLnBrk="1" latinLnBrk="0" hangingPunct="1">
      <a:defRPr sz="1200" kern="1200">
        <a:solidFill>
          <a:schemeClr val="tx1"/>
        </a:solidFill>
        <a:latin typeface="Amazon Ember"/>
        <a:ea typeface="+mn-ea"/>
        <a:cs typeface="+mn-cs"/>
      </a:defRPr>
    </a:lvl4pPr>
    <a:lvl5pPr marL="1828759" algn="l" defTabSz="914379" rtl="0" eaLnBrk="1" latinLnBrk="0" hangingPunct="1">
      <a:defRPr sz="1200" kern="1200">
        <a:solidFill>
          <a:schemeClr val="tx1"/>
        </a:solidFill>
        <a:latin typeface="Amazon Ember"/>
        <a:ea typeface="+mn-ea"/>
        <a:cs typeface="+mn-cs"/>
      </a:defRPr>
    </a:lvl5pPr>
    <a:lvl6pPr marL="2285948" algn="l" defTabSz="91437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138" algn="l" defTabSz="91437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327" algn="l" defTabSz="91437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517" algn="l" defTabSz="91437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B7AE5-8B6B-45BB-BCE2-0D5FF01E052A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99037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B7AE5-8B6B-45BB-BCE2-0D5FF01E052A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76533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B7AE5-8B6B-45BB-BCE2-0D5FF01E052A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88012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B7AE5-8B6B-45BB-BCE2-0D5FF01E052A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94350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B7AE5-8B6B-45BB-BCE2-0D5FF01E052A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26295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B7AE5-8B6B-45BB-BCE2-0D5FF01E052A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6525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B7AE5-8B6B-45BB-BCE2-0D5FF01E052A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95807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B7AE5-8B6B-45BB-BCE2-0D5FF01E052A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12339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B7AE5-8B6B-45BB-BCE2-0D5FF01E052A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16820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B7AE5-8B6B-45BB-BCE2-0D5FF01E052A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68573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B7AE5-8B6B-45BB-BCE2-0D5FF01E052A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36208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B7AE5-8B6B-45BB-BCE2-0D5FF01E052A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45165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B7AE5-8B6B-45BB-BCE2-0D5FF01E052A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39629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B7AE5-8B6B-45BB-BCE2-0D5FF01E052A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34016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B7AE5-8B6B-45BB-BCE2-0D5FF01E052A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05288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B7AE5-8B6B-45BB-BCE2-0D5FF01E052A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11131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B7AE5-8B6B-45BB-BCE2-0D5FF01E052A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16869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fillment Logo Full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1" y="0"/>
            <a:ext cx="12188825" cy="6858000"/>
          </a:xfrm>
          <a:prstGeom prst="rect">
            <a:avLst/>
          </a:prstGeom>
          <a:solidFill>
            <a:srgbClr val="0090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695" tIns="22848" rIns="45695" bIns="22848" rtlCol="0" anchor="ctr"/>
          <a:lstStyle/>
          <a:p>
            <a:pPr algn="ctr"/>
            <a:endParaRPr lang="en-US" sz="130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D174EA-4502-4546-ACDC-DD5E5980352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5282" y="412869"/>
            <a:ext cx="6055663" cy="6055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2490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39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8AA3866-048A-2449-A57B-65D003A49DEA}"/>
              </a:ext>
            </a:extLst>
          </p:cNvPr>
          <p:cNvSpPr/>
          <p:nvPr userDrawn="1"/>
        </p:nvSpPr>
        <p:spPr>
          <a:xfrm>
            <a:off x="0" y="6158429"/>
            <a:ext cx="12188826" cy="699573"/>
          </a:xfrm>
          <a:prstGeom prst="rect">
            <a:avLst/>
          </a:prstGeom>
          <a:solidFill>
            <a:srgbClr val="0090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05821D-B101-734B-AC8D-F8621F65E92C}"/>
              </a:ext>
            </a:extLst>
          </p:cNvPr>
          <p:cNvSpPr/>
          <p:nvPr userDrawn="1"/>
        </p:nvSpPr>
        <p:spPr>
          <a:xfrm>
            <a:off x="0" y="6158429"/>
            <a:ext cx="12188826" cy="87613"/>
          </a:xfrm>
          <a:prstGeom prst="rect">
            <a:avLst/>
          </a:prstGeom>
          <a:solidFill>
            <a:srgbClr val="383D3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695" tIns="22848" rIns="45695" bIns="22848" rtlCol="0" anchor="ctr"/>
          <a:lstStyle/>
          <a:p>
            <a:pPr algn="ctr"/>
            <a:endParaRPr lang="en-US" sz="13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BDF5D8A-7030-AC4F-A6C5-1532EA8C8DE9}"/>
              </a:ext>
            </a:extLst>
          </p:cNvPr>
          <p:cNvSpPr txBox="1"/>
          <p:nvPr userDrawn="1"/>
        </p:nvSpPr>
        <p:spPr>
          <a:xfrm>
            <a:off x="302561" y="6418573"/>
            <a:ext cx="241069" cy="20859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  <a:buClr>
                <a:srgbClr val="0085C3"/>
              </a:buClr>
            </a:pPr>
            <a:fld id="{58EC7406-F4CC-4ABF-902E-2AF4E70E5C0F}" type="slidenum">
              <a:rPr lang="en-US" sz="1400" b="0" smtClean="0">
                <a:solidFill>
                  <a:schemeClr val="bg1">
                    <a:lumMod val="95000"/>
                  </a:schemeClr>
                </a:solidFill>
                <a:latin typeface="Amazon Ember Light"/>
                <a:cs typeface="Amazon Ember Light"/>
              </a:rPr>
              <a:pPr algn="ctr">
                <a:lnSpc>
                  <a:spcPct val="90000"/>
                </a:lnSpc>
                <a:buClr>
                  <a:srgbClr val="0085C3"/>
                </a:buClr>
              </a:pPr>
              <a:t>‹#›</a:t>
            </a:fld>
            <a:endParaRPr lang="en-US" sz="1400" b="0" dirty="0">
              <a:solidFill>
                <a:schemeClr val="bg1">
                  <a:lumMod val="95000"/>
                </a:schemeClr>
              </a:solidFill>
              <a:latin typeface="Amazon Ember Light"/>
              <a:cs typeface="Amazon Ember Ligh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F05FAC4-9305-7A4F-9A9C-9919328FDB9D}"/>
              </a:ext>
            </a:extLst>
          </p:cNvPr>
          <p:cNvSpPr/>
          <p:nvPr userDrawn="1"/>
        </p:nvSpPr>
        <p:spPr>
          <a:xfrm>
            <a:off x="694208" y="6395912"/>
            <a:ext cx="146386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b="0" i="0" dirty="0">
                <a:solidFill>
                  <a:schemeClr val="bg1">
                    <a:lumMod val="95000"/>
                  </a:schemeClr>
                </a:solidFill>
                <a:effectLst/>
                <a:latin typeface="Amazon Ember"/>
                <a:ea typeface="Amazon Ember"/>
                <a:cs typeface="Amazon Ember"/>
              </a:rPr>
              <a:t>Amazon</a:t>
            </a:r>
            <a:r>
              <a:rPr lang="en-US" sz="1050" b="0" i="0" baseline="0" dirty="0">
                <a:solidFill>
                  <a:schemeClr val="bg1">
                    <a:lumMod val="95000"/>
                  </a:schemeClr>
                </a:solidFill>
                <a:effectLst/>
                <a:latin typeface="Amazon Ember"/>
                <a:ea typeface="Amazon Ember"/>
                <a:cs typeface="Amazon Ember"/>
              </a:rPr>
              <a:t> Confidential</a:t>
            </a:r>
            <a:endParaRPr lang="en-US" sz="1050" b="0" i="0" dirty="0">
              <a:solidFill>
                <a:schemeClr val="bg1">
                  <a:lumMod val="95000"/>
                </a:schemeClr>
              </a:solidFill>
              <a:latin typeface="Amazon Ember"/>
              <a:cs typeface="Amazon Ember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DC0D95C-731A-F641-AD3A-CB54B6ACA8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6138" y="6317947"/>
            <a:ext cx="2454623" cy="474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9485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End Slide">
    <p:bg>
      <p:bgPr>
        <a:solidFill>
          <a:srgbClr val="0090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E99BB8AB-0443-634D-ACBD-74F470C64D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8227" y="2585198"/>
            <a:ext cx="3833375" cy="3833375"/>
          </a:xfrm>
          <a:prstGeom prst="rect">
            <a:avLst/>
          </a:prstGeom>
        </p:spPr>
      </p:pic>
      <p:sp>
        <p:nvSpPr>
          <p:cNvPr id="6" name="Title 2"/>
          <p:cNvSpPr>
            <a:spLocks noGrp="1"/>
          </p:cNvSpPr>
          <p:nvPr>
            <p:ph type="title" hasCustomPrompt="1"/>
          </p:nvPr>
        </p:nvSpPr>
        <p:spPr>
          <a:xfrm>
            <a:off x="5181603" y="399863"/>
            <a:ext cx="5884334" cy="2185334"/>
          </a:xfrm>
          <a:prstGeom prst="rect">
            <a:avLst/>
          </a:prstGeom>
        </p:spPr>
        <p:txBody>
          <a:bodyPr vert="horz" anchor="ctr"/>
          <a:lstStyle>
            <a:lvl1pPr algn="ctr">
              <a:defRPr sz="6000" b="1" i="0" baseline="0">
                <a:solidFill>
                  <a:srgbClr val="FFFFFF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Thank You!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8B9FC9B-EF99-8D41-87D2-F5E139C0AB0F}"/>
              </a:ext>
            </a:extLst>
          </p:cNvPr>
          <p:cNvSpPr/>
          <p:nvPr userDrawn="1"/>
        </p:nvSpPr>
        <p:spPr>
          <a:xfrm>
            <a:off x="0" y="6158429"/>
            <a:ext cx="12188826" cy="6995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04E2501-7AD4-A146-AF74-F02167CF5568}"/>
              </a:ext>
            </a:extLst>
          </p:cNvPr>
          <p:cNvSpPr/>
          <p:nvPr userDrawn="1"/>
        </p:nvSpPr>
        <p:spPr>
          <a:xfrm>
            <a:off x="0" y="6158429"/>
            <a:ext cx="12188826" cy="87613"/>
          </a:xfrm>
          <a:prstGeom prst="rect">
            <a:avLst/>
          </a:prstGeom>
          <a:solidFill>
            <a:srgbClr val="383D3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695" tIns="22848" rIns="45695" bIns="22848" rtlCol="0" anchor="ctr"/>
          <a:lstStyle/>
          <a:p>
            <a:pPr algn="ctr"/>
            <a:endParaRPr lang="en-US" sz="13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DF16656-6525-8642-AA82-CA530EB46E91}"/>
              </a:ext>
            </a:extLst>
          </p:cNvPr>
          <p:cNvSpPr txBox="1"/>
          <p:nvPr userDrawn="1"/>
        </p:nvSpPr>
        <p:spPr>
          <a:xfrm>
            <a:off x="302561" y="6418573"/>
            <a:ext cx="241069" cy="20859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  <a:buClr>
                <a:srgbClr val="0085C3"/>
              </a:buClr>
            </a:pPr>
            <a:fld id="{58EC7406-F4CC-4ABF-902E-2AF4E70E5C0F}" type="slidenum">
              <a:rPr lang="en-US" sz="1400" b="0" smtClean="0">
                <a:solidFill>
                  <a:schemeClr val="bg1">
                    <a:lumMod val="95000"/>
                  </a:schemeClr>
                </a:solidFill>
                <a:latin typeface="Amazon Ember Light"/>
                <a:cs typeface="Amazon Ember Light"/>
              </a:rPr>
              <a:pPr algn="ctr">
                <a:lnSpc>
                  <a:spcPct val="90000"/>
                </a:lnSpc>
                <a:buClr>
                  <a:srgbClr val="0085C3"/>
                </a:buClr>
              </a:pPr>
              <a:t>‹#›</a:t>
            </a:fld>
            <a:endParaRPr lang="en-US" sz="1400" b="0" dirty="0">
              <a:solidFill>
                <a:schemeClr val="bg1">
                  <a:lumMod val="95000"/>
                </a:schemeClr>
              </a:solidFill>
              <a:latin typeface="Amazon Ember Light"/>
              <a:cs typeface="Amazon Ember Ligh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E3CD983-4326-1640-B018-27034187E01B}"/>
              </a:ext>
            </a:extLst>
          </p:cNvPr>
          <p:cNvSpPr/>
          <p:nvPr userDrawn="1"/>
        </p:nvSpPr>
        <p:spPr>
          <a:xfrm>
            <a:off x="694208" y="6395912"/>
            <a:ext cx="146386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b="0" i="0" dirty="0">
                <a:solidFill>
                  <a:schemeClr val="bg1">
                    <a:lumMod val="95000"/>
                  </a:schemeClr>
                </a:solidFill>
                <a:effectLst/>
                <a:latin typeface="Amazon Ember"/>
                <a:ea typeface="Amazon Ember"/>
                <a:cs typeface="Amazon Ember"/>
              </a:rPr>
              <a:t>Amazon</a:t>
            </a:r>
            <a:r>
              <a:rPr lang="en-US" sz="1050" b="0" i="0" baseline="0" dirty="0">
                <a:solidFill>
                  <a:schemeClr val="bg1">
                    <a:lumMod val="95000"/>
                  </a:schemeClr>
                </a:solidFill>
                <a:effectLst/>
                <a:latin typeface="Amazon Ember"/>
                <a:ea typeface="Amazon Ember"/>
                <a:cs typeface="Amazon Ember"/>
              </a:rPr>
              <a:t> Confidential</a:t>
            </a:r>
            <a:endParaRPr lang="en-US" sz="1050" b="0" i="0" dirty="0">
              <a:solidFill>
                <a:schemeClr val="bg1">
                  <a:lumMod val="95000"/>
                </a:schemeClr>
              </a:solidFill>
              <a:latin typeface="Amazon Ember"/>
              <a:cs typeface="Amazon Ember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361553B-A03D-A54C-A926-1F920E5F245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6138" y="6317947"/>
            <a:ext cx="2454623" cy="474263"/>
          </a:xfrm>
          <a:prstGeom prst="rect">
            <a:avLst/>
          </a:prstGeom>
        </p:spPr>
      </p:pic>
      <p:sp>
        <p:nvSpPr>
          <p:cNvPr id="35" name="Speech Bubble: Rectangle 26">
            <a:extLst>
              <a:ext uri="{FF2B5EF4-FFF2-40B4-BE49-F238E27FC236}">
                <a16:creationId xmlns:a16="http://schemas.microsoft.com/office/drawing/2014/main" id="{63383F62-FBD0-4C4B-87C7-74D34571B4AE}"/>
              </a:ext>
            </a:extLst>
          </p:cNvPr>
          <p:cNvSpPr/>
          <p:nvPr userDrawn="1"/>
        </p:nvSpPr>
        <p:spPr>
          <a:xfrm rot="5400000" flipV="1">
            <a:off x="7031103" y="-1449637"/>
            <a:ext cx="2185332" cy="5884333"/>
          </a:xfrm>
          <a:prstGeom prst="wedgeRectCallout">
            <a:avLst>
              <a:gd name="adj1" fmla="val 85260"/>
              <a:gd name="adj2" fmla="val -39439"/>
            </a:avLst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5760" tIns="228600" rIns="182780" bIns="182880" rtlCol="0" anchor="t"/>
          <a:lstStyle/>
          <a:p>
            <a:pPr defTabSz="456949"/>
            <a:endParaRPr lang="en-US" sz="2300" dirty="0">
              <a:solidFill>
                <a:schemeClr val="tx1">
                  <a:lumMod val="60000"/>
                  <a:lumOff val="40000"/>
                </a:schemeClr>
              </a:solidFill>
              <a:latin typeface="Amazon Ember Light"/>
              <a:cs typeface="Amazon Ember Light"/>
            </a:endParaRPr>
          </a:p>
        </p:txBody>
      </p:sp>
    </p:spTree>
    <p:extLst>
      <p:ext uri="{BB962C8B-B14F-4D97-AF65-F5344CB8AC3E}">
        <p14:creationId xmlns:p14="http://schemas.microsoft.com/office/powerpoint/2010/main" val="41465254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Imag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49"/>
          <p:cNvSpPr>
            <a:spLocks noGrp="1"/>
          </p:cNvSpPr>
          <p:nvPr>
            <p:ph type="pic" sz="quarter" idx="11" hasCustomPrompt="1"/>
          </p:nvPr>
        </p:nvSpPr>
        <p:spPr>
          <a:xfrm>
            <a:off x="3" y="0"/>
            <a:ext cx="12188825" cy="6858000"/>
          </a:xfrm>
          <a:prstGeom prst="rect">
            <a:avLst/>
          </a:prstGeom>
        </p:spPr>
        <p:txBody>
          <a:bodyPr vert="horz" lIns="45695" tIns="22848" rIns="45695" bIns="22848" anchor="ctr"/>
          <a:lstStyle>
            <a:lvl1pPr marL="0" indent="0" algn="ctr">
              <a:buFontTx/>
              <a:buNone/>
              <a:defRPr baseline="0"/>
            </a:lvl1pPr>
          </a:lstStyle>
          <a:p>
            <a:r>
              <a:rPr lang="en-US" dirty="0"/>
              <a:t>Click to insert a full page image</a:t>
            </a:r>
          </a:p>
          <a:p>
            <a:r>
              <a:rPr lang="en-US" dirty="0"/>
              <a:t>and add your color bar from the library on the last slide</a:t>
            </a:r>
          </a:p>
        </p:txBody>
      </p:sp>
    </p:spTree>
    <p:extLst>
      <p:ext uri="{BB962C8B-B14F-4D97-AF65-F5344CB8AC3E}">
        <p14:creationId xmlns:p14="http://schemas.microsoft.com/office/powerpoint/2010/main" val="4979320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ull Page Image _Box Overl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49"/>
          <p:cNvSpPr>
            <a:spLocks noGrp="1"/>
          </p:cNvSpPr>
          <p:nvPr>
            <p:ph type="pic" sz="quarter" idx="11" hasCustomPrompt="1"/>
          </p:nvPr>
        </p:nvSpPr>
        <p:spPr>
          <a:xfrm>
            <a:off x="1" y="0"/>
            <a:ext cx="12188825" cy="6858000"/>
          </a:xfrm>
          <a:prstGeom prst="rect">
            <a:avLst/>
          </a:prstGeom>
        </p:spPr>
        <p:txBody>
          <a:bodyPr vert="horz" lIns="45695" tIns="22848" rIns="45695" bIns="22848" anchor="ctr"/>
          <a:lstStyle>
            <a:lvl1pPr marL="0" indent="0" algn="ctr">
              <a:buFontTx/>
              <a:buNone/>
              <a:defRPr sz="2800" baseline="0"/>
            </a:lvl1pPr>
          </a:lstStyle>
          <a:p>
            <a:r>
              <a:rPr lang="en-US" dirty="0"/>
              <a:t>Click to insert a full page</a:t>
            </a:r>
            <a:br>
              <a:rPr lang="en-US" dirty="0"/>
            </a:br>
            <a:r>
              <a:rPr lang="en-US" dirty="0"/>
              <a:t>image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8241129" y="2"/>
            <a:ext cx="3683106" cy="4670425"/>
          </a:xfrm>
          <a:prstGeom prst="rect">
            <a:avLst/>
          </a:prstGeom>
          <a:solidFill>
            <a:srgbClr val="0090C3"/>
          </a:solidFill>
        </p:spPr>
        <p:txBody>
          <a:bodyPr vert="horz" lIns="274320" rIns="274320" anchor="ctr" anchorCtr="0"/>
          <a:lstStyle>
            <a:lvl1pPr marL="0" indent="0">
              <a:lnSpc>
                <a:spcPct val="100000"/>
              </a:lnSpc>
              <a:spcAft>
                <a:spcPts val="0"/>
              </a:spcAft>
              <a:buFontTx/>
              <a:buNone/>
              <a:defRPr>
                <a:solidFill>
                  <a:srgbClr val="FFFFFF"/>
                </a:solidFill>
              </a:defRPr>
            </a:lvl1pPr>
            <a:lvl2pPr marL="456971" indent="0">
              <a:spcAft>
                <a:spcPts val="0"/>
              </a:spcAft>
              <a:buFontTx/>
              <a:buNone/>
              <a:defRPr>
                <a:solidFill>
                  <a:srgbClr val="FFFFFF"/>
                </a:solidFill>
              </a:defRPr>
            </a:lvl2pPr>
            <a:lvl3pPr marL="913942" indent="0">
              <a:spcAft>
                <a:spcPts val="0"/>
              </a:spcAft>
              <a:buFontTx/>
              <a:buNone/>
              <a:defRPr>
                <a:solidFill>
                  <a:srgbClr val="FFFFFF"/>
                </a:solidFill>
              </a:defRPr>
            </a:lvl3pPr>
            <a:lvl4pPr marL="1370913" indent="0">
              <a:spcAft>
                <a:spcPts val="0"/>
              </a:spcAft>
              <a:buFontTx/>
              <a:buNone/>
              <a:defRPr>
                <a:solidFill>
                  <a:srgbClr val="FFFFFF"/>
                </a:solidFill>
              </a:defRPr>
            </a:lvl4pPr>
            <a:lvl5pPr marL="1827883" indent="0">
              <a:spcAft>
                <a:spcPts val="0"/>
              </a:spcAft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06207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ull Page Imag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49"/>
          <p:cNvSpPr>
            <a:spLocks noGrp="1"/>
          </p:cNvSpPr>
          <p:nvPr>
            <p:ph type="pic" sz="quarter" idx="11" hasCustomPrompt="1"/>
          </p:nvPr>
        </p:nvSpPr>
        <p:spPr>
          <a:xfrm>
            <a:off x="4" y="0"/>
            <a:ext cx="12188825" cy="6858000"/>
          </a:xfrm>
          <a:prstGeom prst="rect">
            <a:avLst/>
          </a:prstGeom>
        </p:spPr>
        <p:txBody>
          <a:bodyPr vert="horz" lIns="45681" tIns="22840" rIns="45681" bIns="22840" anchor="ctr"/>
          <a:lstStyle>
            <a:lvl1pPr marL="0" indent="0" algn="ctr">
              <a:buFontTx/>
              <a:buNone/>
              <a:defRPr baseline="0"/>
            </a:lvl1pPr>
          </a:lstStyle>
          <a:p>
            <a:r>
              <a:rPr lang="en-US" dirty="0"/>
              <a:t>Click to insert a full page image</a:t>
            </a:r>
          </a:p>
          <a:p>
            <a:r>
              <a:rPr lang="en-US" dirty="0"/>
              <a:t>and add your color bar from the library on the last slide</a:t>
            </a:r>
          </a:p>
        </p:txBody>
      </p:sp>
    </p:spTree>
    <p:extLst>
      <p:ext uri="{BB962C8B-B14F-4D97-AF65-F5344CB8AC3E}">
        <p14:creationId xmlns:p14="http://schemas.microsoft.com/office/powerpoint/2010/main" val="30789592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1" y="0"/>
            <a:ext cx="12188825" cy="6858000"/>
          </a:xfrm>
          <a:prstGeom prst="rect">
            <a:avLst/>
          </a:prstGeom>
          <a:solidFill>
            <a:srgbClr val="0090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695" tIns="22848" rIns="45695" bIns="22848" rtlCol="0" anchor="ctr"/>
          <a:lstStyle/>
          <a:p>
            <a:pPr algn="ctr"/>
            <a:endParaRPr lang="en-US" sz="1300" dirty="0"/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826154" y="684866"/>
            <a:ext cx="10555017" cy="2520671"/>
          </a:xfrm>
          <a:prstGeom prst="rect">
            <a:avLst/>
          </a:prstGeom>
        </p:spPr>
        <p:txBody>
          <a:bodyPr vert="horz" anchor="b"/>
          <a:lstStyle>
            <a:lvl1pPr algn="ctr">
              <a:defRPr sz="6000" b="1" i="0">
                <a:solidFill>
                  <a:srgbClr val="FFFFFF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3174824" y="3224236"/>
            <a:ext cx="5789379" cy="862272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2600" b="0" i="0" baseline="0">
                <a:solidFill>
                  <a:schemeClr val="tx1">
                    <a:lumMod val="20000"/>
                    <a:lumOff val="80000"/>
                  </a:schemeClr>
                </a:solidFill>
                <a:latin typeface="Amazon Ember Display Light" panose="020F0403020204020204" pitchFamily="34" charset="0"/>
                <a:ea typeface="Amazon Ember Display Light" panose="020F0403020204020204" pitchFamily="34" charset="0"/>
                <a:cs typeface="Amazon Ember Display Light" panose="020F0403020204020204" pitchFamily="34" charset="0"/>
              </a:defRPr>
            </a:lvl1pPr>
            <a:lvl2pPr marL="456971" indent="0">
              <a:buNone/>
              <a:defRPr>
                <a:solidFill>
                  <a:schemeClr val="tx1">
                    <a:lumMod val="20000"/>
                    <a:lumOff val="80000"/>
                  </a:schemeClr>
                </a:solidFill>
              </a:defRPr>
            </a:lvl2pPr>
            <a:lvl3pPr marL="913942" indent="0">
              <a:buNone/>
              <a:defRPr>
                <a:solidFill>
                  <a:schemeClr val="tx1">
                    <a:lumMod val="20000"/>
                    <a:lumOff val="80000"/>
                  </a:schemeClr>
                </a:solidFill>
              </a:defRPr>
            </a:lvl3pPr>
            <a:lvl4pPr marL="1370913" indent="0">
              <a:buNone/>
              <a:defRPr>
                <a:solidFill>
                  <a:schemeClr val="tx1">
                    <a:lumMod val="20000"/>
                    <a:lumOff val="80000"/>
                  </a:schemeClr>
                </a:solidFill>
              </a:defRPr>
            </a:lvl4pPr>
            <a:lvl5pPr marL="1827883" indent="0">
              <a:buNone/>
              <a:defRPr>
                <a:solidFill>
                  <a:schemeClr val="tx1">
                    <a:lumMod val="20000"/>
                    <a:lumOff val="8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date and or subtitle</a:t>
            </a:r>
          </a:p>
        </p:txBody>
      </p:sp>
    </p:spTree>
    <p:extLst>
      <p:ext uri="{BB962C8B-B14F-4D97-AF65-F5344CB8AC3E}">
        <p14:creationId xmlns:p14="http://schemas.microsoft.com/office/powerpoint/2010/main" val="13233352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1" y="0"/>
            <a:ext cx="1218882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695" tIns="22848" rIns="45695" bIns="22848" rtlCol="0" anchor="ctr"/>
          <a:lstStyle/>
          <a:p>
            <a:pPr algn="ctr"/>
            <a:endParaRPr lang="en-US" sz="1300" dirty="0"/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826154" y="684866"/>
            <a:ext cx="10555017" cy="2520671"/>
          </a:xfrm>
          <a:prstGeom prst="rect">
            <a:avLst/>
          </a:prstGeom>
        </p:spPr>
        <p:txBody>
          <a:bodyPr vert="horz" anchor="b"/>
          <a:lstStyle>
            <a:lvl1pPr algn="ctr">
              <a:defRPr sz="6000" b="1" i="0">
                <a:solidFill>
                  <a:srgbClr val="383D3B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3174824" y="3224236"/>
            <a:ext cx="5789379" cy="862272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2600" b="0" i="0" baseline="0">
                <a:solidFill>
                  <a:schemeClr val="accent6">
                    <a:lumMod val="60000"/>
                    <a:lumOff val="40000"/>
                  </a:schemeClr>
                </a:solidFill>
                <a:latin typeface="Amazon Ember Display Light" panose="020F0403020204020204" pitchFamily="34" charset="0"/>
                <a:ea typeface="Amazon Ember Display Light" panose="020F0403020204020204" pitchFamily="34" charset="0"/>
                <a:cs typeface="Amazon Ember Display Light" panose="020F0403020204020204" pitchFamily="34" charset="0"/>
              </a:defRPr>
            </a:lvl1pPr>
            <a:lvl2pPr marL="456971" indent="0">
              <a:buNone/>
              <a:defRPr>
                <a:solidFill>
                  <a:schemeClr val="tx1">
                    <a:lumMod val="20000"/>
                    <a:lumOff val="80000"/>
                  </a:schemeClr>
                </a:solidFill>
              </a:defRPr>
            </a:lvl2pPr>
            <a:lvl3pPr marL="913942" indent="0">
              <a:buNone/>
              <a:defRPr>
                <a:solidFill>
                  <a:schemeClr val="tx1">
                    <a:lumMod val="20000"/>
                    <a:lumOff val="80000"/>
                  </a:schemeClr>
                </a:solidFill>
              </a:defRPr>
            </a:lvl3pPr>
            <a:lvl4pPr marL="1370913" indent="0">
              <a:buNone/>
              <a:defRPr>
                <a:solidFill>
                  <a:schemeClr val="tx1">
                    <a:lumMod val="20000"/>
                    <a:lumOff val="80000"/>
                  </a:schemeClr>
                </a:solidFill>
              </a:defRPr>
            </a:lvl4pPr>
            <a:lvl5pPr marL="1827883" indent="0">
              <a:buNone/>
              <a:defRPr>
                <a:solidFill>
                  <a:schemeClr val="tx1">
                    <a:lumMod val="20000"/>
                    <a:lumOff val="8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date and or subtitle</a:t>
            </a:r>
          </a:p>
        </p:txBody>
      </p:sp>
    </p:spTree>
    <p:extLst>
      <p:ext uri="{BB962C8B-B14F-4D97-AF65-F5344CB8AC3E}">
        <p14:creationId xmlns:p14="http://schemas.microsoft.com/office/powerpoint/2010/main" val="22902007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y Future Divider">
    <p:bg>
      <p:bgPr>
        <a:solidFill>
          <a:srgbClr val="0090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826154" y="684866"/>
            <a:ext cx="10555017" cy="2520671"/>
          </a:xfrm>
          <a:prstGeom prst="rect">
            <a:avLst/>
          </a:prstGeom>
        </p:spPr>
        <p:txBody>
          <a:bodyPr vert="horz" anchor="b"/>
          <a:lstStyle>
            <a:lvl1pPr algn="ctr">
              <a:defRPr sz="6000" b="1" i="0" baseline="0">
                <a:solidFill>
                  <a:srgbClr val="FFFFFF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I am the Triton slide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B73B51-7533-9040-AF33-60330B1F43C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8032" y="4317953"/>
            <a:ext cx="1741812" cy="1741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6203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with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2640CE5-69AF-5145-B23B-F902C53EEF99}"/>
              </a:ext>
            </a:extLst>
          </p:cNvPr>
          <p:cNvSpPr/>
          <p:nvPr userDrawn="1"/>
        </p:nvSpPr>
        <p:spPr>
          <a:xfrm>
            <a:off x="0" y="6158429"/>
            <a:ext cx="12188826" cy="699573"/>
          </a:xfrm>
          <a:prstGeom prst="rect">
            <a:avLst/>
          </a:prstGeom>
          <a:solidFill>
            <a:srgbClr val="0090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00"/>
          </a:p>
        </p:txBody>
      </p:sp>
      <p:sp>
        <p:nvSpPr>
          <p:cNvPr id="29" name="Title 1"/>
          <p:cNvSpPr>
            <a:spLocks noGrp="1"/>
          </p:cNvSpPr>
          <p:nvPr>
            <p:ph type="title" hasCustomPrompt="1"/>
          </p:nvPr>
        </p:nvSpPr>
        <p:spPr>
          <a:xfrm>
            <a:off x="695916" y="295897"/>
            <a:ext cx="10867927" cy="987472"/>
          </a:xfrm>
          <a:prstGeom prst="rect">
            <a:avLst/>
          </a:prstGeom>
        </p:spPr>
        <p:txBody>
          <a:bodyPr vert="horz" anchor="ctr"/>
          <a:lstStyle>
            <a:lvl1pPr>
              <a:lnSpc>
                <a:spcPct val="80000"/>
              </a:lnSpc>
              <a:defRPr b="0" i="0" baseline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0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694208" y="1355274"/>
            <a:ext cx="10869635" cy="459962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800"/>
              </a:spcBef>
              <a:buFontTx/>
              <a:buNone/>
              <a:defRPr b="0" i="0" baseline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  <a:lvl2pPr marL="456971" indent="0">
              <a:spcBef>
                <a:spcPts val="800"/>
              </a:spcBef>
              <a:buFontTx/>
              <a:buNone/>
              <a:defRPr/>
            </a:lvl2pPr>
            <a:lvl3pPr marL="913942" indent="0">
              <a:spcBef>
                <a:spcPts val="800"/>
              </a:spcBef>
              <a:buFontTx/>
              <a:buNone/>
              <a:defRPr/>
            </a:lvl3pPr>
            <a:lvl4pPr marL="1599399" indent="-228486">
              <a:buFont typeface="Lucida Grande"/>
              <a:buChar char="-"/>
              <a:defRPr/>
            </a:lvl4pPr>
            <a:lvl5pPr marL="2056370" indent="-228486">
              <a:buFont typeface="Lucida Grande"/>
              <a:buChar char="-"/>
              <a:defRPr/>
            </a:lvl5pPr>
          </a:lstStyle>
          <a:p>
            <a:pPr lvl="0"/>
            <a:r>
              <a:rPr lang="en-US" dirty="0"/>
              <a:t>Click to edit text without bullets</a:t>
            </a:r>
          </a:p>
        </p:txBody>
      </p:sp>
      <p:sp>
        <p:nvSpPr>
          <p:cNvPr id="39" name="Rectangle 38"/>
          <p:cNvSpPr/>
          <p:nvPr userDrawn="1"/>
        </p:nvSpPr>
        <p:spPr>
          <a:xfrm>
            <a:off x="0" y="6158429"/>
            <a:ext cx="12188826" cy="87613"/>
          </a:xfrm>
          <a:prstGeom prst="rect">
            <a:avLst/>
          </a:prstGeom>
          <a:solidFill>
            <a:srgbClr val="383D3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695" tIns="22848" rIns="45695" bIns="22848" rtlCol="0" anchor="ctr"/>
          <a:lstStyle/>
          <a:p>
            <a:pPr algn="ctr"/>
            <a:endParaRPr lang="en-US" sz="1300"/>
          </a:p>
        </p:txBody>
      </p:sp>
      <p:sp>
        <p:nvSpPr>
          <p:cNvPr id="53" name="TextBox 52"/>
          <p:cNvSpPr txBox="1"/>
          <p:nvPr userDrawn="1"/>
        </p:nvSpPr>
        <p:spPr>
          <a:xfrm>
            <a:off x="302561" y="6418573"/>
            <a:ext cx="241069" cy="20859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  <a:buClr>
                <a:srgbClr val="0085C3"/>
              </a:buClr>
            </a:pPr>
            <a:fld id="{58EC7406-F4CC-4ABF-902E-2AF4E70E5C0F}" type="slidenum">
              <a:rPr lang="en-US" sz="1400" b="0" smtClean="0">
                <a:solidFill>
                  <a:schemeClr val="bg1">
                    <a:lumMod val="95000"/>
                  </a:schemeClr>
                </a:solidFill>
                <a:latin typeface="Amazon Ember Light"/>
                <a:cs typeface="Amazon Ember Light"/>
              </a:rPr>
              <a:pPr algn="ctr">
                <a:lnSpc>
                  <a:spcPct val="90000"/>
                </a:lnSpc>
                <a:buClr>
                  <a:srgbClr val="0085C3"/>
                </a:buClr>
              </a:pPr>
              <a:t>‹#›</a:t>
            </a:fld>
            <a:endParaRPr lang="en-US" sz="1400" b="0" dirty="0">
              <a:solidFill>
                <a:schemeClr val="bg1">
                  <a:lumMod val="95000"/>
                </a:schemeClr>
              </a:solidFill>
              <a:latin typeface="Amazon Ember Light"/>
              <a:cs typeface="Amazon Ember Light"/>
            </a:endParaRPr>
          </a:p>
        </p:txBody>
      </p:sp>
      <p:sp>
        <p:nvSpPr>
          <p:cNvPr id="56" name="Rectangle 55"/>
          <p:cNvSpPr/>
          <p:nvPr userDrawn="1"/>
        </p:nvSpPr>
        <p:spPr>
          <a:xfrm>
            <a:off x="694208" y="6395912"/>
            <a:ext cx="146386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b="0" i="0" dirty="0">
                <a:solidFill>
                  <a:schemeClr val="bg1">
                    <a:lumMod val="95000"/>
                  </a:schemeClr>
                </a:solidFill>
                <a:effectLst/>
                <a:latin typeface="Amazon Ember"/>
                <a:ea typeface="Amazon Ember"/>
                <a:cs typeface="Amazon Ember"/>
              </a:rPr>
              <a:t>Amazon</a:t>
            </a:r>
            <a:r>
              <a:rPr lang="en-US" sz="1050" b="0" i="0" baseline="0" dirty="0">
                <a:solidFill>
                  <a:schemeClr val="bg1">
                    <a:lumMod val="95000"/>
                  </a:schemeClr>
                </a:solidFill>
                <a:effectLst/>
                <a:latin typeface="Amazon Ember"/>
                <a:ea typeface="Amazon Ember"/>
                <a:cs typeface="Amazon Ember"/>
              </a:rPr>
              <a:t> Confidential</a:t>
            </a:r>
            <a:endParaRPr lang="en-US" sz="1050" b="0" i="0" dirty="0">
              <a:solidFill>
                <a:schemeClr val="bg1">
                  <a:lumMod val="95000"/>
                </a:schemeClr>
              </a:solidFill>
              <a:latin typeface="Amazon Ember"/>
              <a:cs typeface="Amazon Ember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38B1E5-A810-2046-B2A9-489F9DED7CF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6138" y="6317947"/>
            <a:ext cx="2454623" cy="474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2568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/>
          <p:cNvSpPr>
            <a:spLocks noGrp="1"/>
          </p:cNvSpPr>
          <p:nvPr>
            <p:ph type="title" hasCustomPrompt="1"/>
          </p:nvPr>
        </p:nvSpPr>
        <p:spPr>
          <a:xfrm>
            <a:off x="695914" y="295897"/>
            <a:ext cx="10894666" cy="987472"/>
          </a:xfrm>
          <a:prstGeom prst="rect">
            <a:avLst/>
          </a:prstGeom>
        </p:spPr>
        <p:txBody>
          <a:bodyPr vert="horz" anchor="ctr"/>
          <a:lstStyle>
            <a:lvl1pPr>
              <a:lnSpc>
                <a:spcPct val="80000"/>
              </a:lnSpc>
              <a:defRPr b="0" i="0" baseline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2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694208" y="1310105"/>
            <a:ext cx="10883004" cy="4599628"/>
          </a:xfrm>
          <a:prstGeom prst="rect">
            <a:avLst/>
          </a:prstGeom>
        </p:spPr>
        <p:txBody>
          <a:bodyPr vert="horz"/>
          <a:lstStyle>
            <a:lvl1pPr>
              <a:lnSpc>
                <a:spcPct val="100000"/>
              </a:lnSpc>
              <a:spcBef>
                <a:spcPts val="800"/>
              </a:spcBef>
              <a:defRPr b="0" i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  <a:lvl2pPr marL="685457" indent="-228486">
              <a:lnSpc>
                <a:spcPct val="100000"/>
              </a:lnSpc>
              <a:spcBef>
                <a:spcPts val="800"/>
              </a:spcBef>
              <a:buFont typeface="Wingdings" charset="2"/>
              <a:buChar char="§"/>
              <a:defRPr b="0" i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2pPr>
            <a:lvl3pPr marL="1142428" indent="-228486">
              <a:lnSpc>
                <a:spcPct val="100000"/>
              </a:lnSpc>
              <a:spcBef>
                <a:spcPts val="800"/>
              </a:spcBef>
              <a:buFont typeface="Lucida Grande"/>
              <a:buChar char="-"/>
              <a:defRPr b="0" i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3pPr>
            <a:lvl4pPr marL="1599399" indent="-228486">
              <a:buFont typeface="Lucida Grande"/>
              <a:buChar char="-"/>
              <a:defRPr/>
            </a:lvl4pPr>
            <a:lvl5pPr marL="2056370" indent="-228486">
              <a:buFont typeface="Lucida Grande"/>
              <a:buChar char="-"/>
              <a:defRPr/>
            </a:lvl5pPr>
          </a:lstStyle>
          <a:p>
            <a:pPr lvl="0"/>
            <a:r>
              <a:rPr lang="en-US" dirty="0"/>
              <a:t>Click to edit text with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6529C28-F0B7-564E-B2DF-EF91007C751C}"/>
              </a:ext>
            </a:extLst>
          </p:cNvPr>
          <p:cNvSpPr/>
          <p:nvPr userDrawn="1"/>
        </p:nvSpPr>
        <p:spPr>
          <a:xfrm>
            <a:off x="0" y="6158429"/>
            <a:ext cx="12188826" cy="699573"/>
          </a:xfrm>
          <a:prstGeom prst="rect">
            <a:avLst/>
          </a:prstGeom>
          <a:solidFill>
            <a:srgbClr val="0090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92E37C0-ABB0-CD4C-8AC5-54B941C6761C}"/>
              </a:ext>
            </a:extLst>
          </p:cNvPr>
          <p:cNvSpPr/>
          <p:nvPr userDrawn="1"/>
        </p:nvSpPr>
        <p:spPr>
          <a:xfrm>
            <a:off x="0" y="6158429"/>
            <a:ext cx="12188826" cy="87613"/>
          </a:xfrm>
          <a:prstGeom prst="rect">
            <a:avLst/>
          </a:prstGeom>
          <a:solidFill>
            <a:srgbClr val="383D3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695" tIns="22848" rIns="45695" bIns="22848" rtlCol="0" anchor="ctr"/>
          <a:lstStyle/>
          <a:p>
            <a:pPr algn="ctr"/>
            <a:endParaRPr lang="en-US" sz="13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C84D9EB-6F3A-4D40-9DDC-2257AB2FC76A}"/>
              </a:ext>
            </a:extLst>
          </p:cNvPr>
          <p:cNvSpPr txBox="1"/>
          <p:nvPr userDrawn="1"/>
        </p:nvSpPr>
        <p:spPr>
          <a:xfrm>
            <a:off x="302561" y="6418573"/>
            <a:ext cx="241069" cy="20859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  <a:buClr>
                <a:srgbClr val="0085C3"/>
              </a:buClr>
            </a:pPr>
            <a:fld id="{58EC7406-F4CC-4ABF-902E-2AF4E70E5C0F}" type="slidenum">
              <a:rPr lang="en-US" sz="1400" b="0" smtClean="0">
                <a:solidFill>
                  <a:schemeClr val="bg1">
                    <a:lumMod val="95000"/>
                  </a:schemeClr>
                </a:solidFill>
                <a:latin typeface="Amazon Ember Light"/>
                <a:cs typeface="Amazon Ember Light"/>
              </a:rPr>
              <a:pPr algn="ctr">
                <a:lnSpc>
                  <a:spcPct val="90000"/>
                </a:lnSpc>
                <a:buClr>
                  <a:srgbClr val="0085C3"/>
                </a:buClr>
              </a:pPr>
              <a:t>‹#›</a:t>
            </a:fld>
            <a:endParaRPr lang="en-US" sz="1400" b="0" dirty="0">
              <a:solidFill>
                <a:schemeClr val="bg1">
                  <a:lumMod val="95000"/>
                </a:schemeClr>
              </a:solidFill>
              <a:latin typeface="Amazon Ember Light"/>
              <a:cs typeface="Amazon Ember Light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24D9A4E-4F60-5E40-A5FF-13E5C6E452D8}"/>
              </a:ext>
            </a:extLst>
          </p:cNvPr>
          <p:cNvSpPr/>
          <p:nvPr userDrawn="1"/>
        </p:nvSpPr>
        <p:spPr>
          <a:xfrm>
            <a:off x="694208" y="6395912"/>
            <a:ext cx="146386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b="0" i="0" dirty="0">
                <a:solidFill>
                  <a:schemeClr val="bg1">
                    <a:lumMod val="95000"/>
                  </a:schemeClr>
                </a:solidFill>
                <a:effectLst/>
                <a:latin typeface="Amazon Ember"/>
                <a:ea typeface="Amazon Ember"/>
                <a:cs typeface="Amazon Ember"/>
              </a:rPr>
              <a:t>Amazon</a:t>
            </a:r>
            <a:r>
              <a:rPr lang="en-US" sz="1050" b="0" i="0" baseline="0" dirty="0">
                <a:solidFill>
                  <a:schemeClr val="bg1">
                    <a:lumMod val="95000"/>
                  </a:schemeClr>
                </a:solidFill>
                <a:effectLst/>
                <a:latin typeface="Amazon Ember"/>
                <a:ea typeface="Amazon Ember"/>
                <a:cs typeface="Amazon Ember"/>
              </a:rPr>
              <a:t> Confidential</a:t>
            </a:r>
            <a:endParaRPr lang="en-US" sz="1050" b="0" i="0" dirty="0">
              <a:solidFill>
                <a:schemeClr val="bg1">
                  <a:lumMod val="95000"/>
                </a:schemeClr>
              </a:solidFill>
              <a:latin typeface="Amazon Ember"/>
              <a:cs typeface="Amazon Ember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C538EDC-D6AA-AA49-9FC9-3A9A3CABCB9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6138" y="6317947"/>
            <a:ext cx="2454623" cy="474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1789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7353515" y="2"/>
            <a:ext cx="4835311" cy="6156607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95916" y="295897"/>
            <a:ext cx="6517060" cy="987472"/>
          </a:xfrm>
          <a:prstGeom prst="rect">
            <a:avLst/>
          </a:prstGeom>
        </p:spPr>
        <p:txBody>
          <a:bodyPr vert="horz" anchor="ctr"/>
          <a:lstStyle>
            <a:lvl1pPr>
              <a:lnSpc>
                <a:spcPct val="80000"/>
              </a:lnSpc>
              <a:defRPr b="0" i="0" baseline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712848" y="1310105"/>
            <a:ext cx="6517060" cy="4599628"/>
          </a:xfrm>
          <a:prstGeom prst="rect">
            <a:avLst/>
          </a:prstGeom>
        </p:spPr>
        <p:txBody>
          <a:bodyPr vert="horz"/>
          <a:lstStyle>
            <a:lvl1pPr>
              <a:lnSpc>
                <a:spcPct val="100000"/>
              </a:lnSpc>
              <a:spcBef>
                <a:spcPts val="800"/>
              </a:spcBef>
              <a:defRPr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  <a:lvl2pPr marL="685457" indent="-228486">
              <a:lnSpc>
                <a:spcPct val="100000"/>
              </a:lnSpc>
              <a:spcBef>
                <a:spcPts val="800"/>
              </a:spcBef>
              <a:buFont typeface="Wingdings" charset="2"/>
              <a:buChar char="§"/>
              <a:defRPr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2pPr>
            <a:lvl3pPr marL="1142428" indent="-228486">
              <a:lnSpc>
                <a:spcPct val="100000"/>
              </a:lnSpc>
              <a:spcBef>
                <a:spcPts val="800"/>
              </a:spcBef>
              <a:buFont typeface="Lucida Grande"/>
              <a:buChar char="-"/>
              <a:defRPr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3pPr>
            <a:lvl4pPr marL="1599399" indent="-228486">
              <a:buFont typeface="Lucida Grande"/>
              <a:buChar char="-"/>
              <a:defRPr/>
            </a:lvl4pPr>
            <a:lvl5pPr marL="2056370" indent="-228486">
              <a:buFont typeface="Lucida Grande"/>
              <a:buChar char="-"/>
              <a:defRPr/>
            </a:lvl5pPr>
          </a:lstStyle>
          <a:p>
            <a:pPr lvl="0"/>
            <a:r>
              <a:rPr lang="en-US" dirty="0"/>
              <a:t>Click to edit text with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71AAA5B-57C7-AB4E-B4E2-7F8D01BFA210}"/>
              </a:ext>
            </a:extLst>
          </p:cNvPr>
          <p:cNvSpPr/>
          <p:nvPr userDrawn="1"/>
        </p:nvSpPr>
        <p:spPr>
          <a:xfrm>
            <a:off x="0" y="6158429"/>
            <a:ext cx="12188826" cy="699573"/>
          </a:xfrm>
          <a:prstGeom prst="rect">
            <a:avLst/>
          </a:prstGeom>
          <a:solidFill>
            <a:srgbClr val="0090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6BEF010-B241-5046-BF9B-7BB36BB61C61}"/>
              </a:ext>
            </a:extLst>
          </p:cNvPr>
          <p:cNvSpPr/>
          <p:nvPr userDrawn="1"/>
        </p:nvSpPr>
        <p:spPr>
          <a:xfrm>
            <a:off x="0" y="6158429"/>
            <a:ext cx="12188826" cy="87613"/>
          </a:xfrm>
          <a:prstGeom prst="rect">
            <a:avLst/>
          </a:prstGeom>
          <a:solidFill>
            <a:srgbClr val="383D3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695" tIns="22848" rIns="45695" bIns="22848" rtlCol="0" anchor="ctr"/>
          <a:lstStyle/>
          <a:p>
            <a:pPr algn="ctr"/>
            <a:endParaRPr lang="en-US" sz="13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B10552-7870-F242-A30E-453F51FF24C6}"/>
              </a:ext>
            </a:extLst>
          </p:cNvPr>
          <p:cNvSpPr txBox="1"/>
          <p:nvPr userDrawn="1"/>
        </p:nvSpPr>
        <p:spPr>
          <a:xfrm>
            <a:off x="302561" y="6418573"/>
            <a:ext cx="241069" cy="20859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  <a:buClr>
                <a:srgbClr val="0085C3"/>
              </a:buClr>
            </a:pPr>
            <a:fld id="{58EC7406-F4CC-4ABF-902E-2AF4E70E5C0F}" type="slidenum">
              <a:rPr lang="en-US" sz="1400" b="0" smtClean="0">
                <a:solidFill>
                  <a:schemeClr val="bg1">
                    <a:lumMod val="95000"/>
                  </a:schemeClr>
                </a:solidFill>
                <a:latin typeface="Amazon Ember Light"/>
                <a:cs typeface="Amazon Ember Light"/>
              </a:rPr>
              <a:pPr algn="ctr">
                <a:lnSpc>
                  <a:spcPct val="90000"/>
                </a:lnSpc>
                <a:buClr>
                  <a:srgbClr val="0085C3"/>
                </a:buClr>
              </a:pPr>
              <a:t>‹#›</a:t>
            </a:fld>
            <a:endParaRPr lang="en-US" sz="1400" b="0" dirty="0">
              <a:solidFill>
                <a:schemeClr val="bg1">
                  <a:lumMod val="95000"/>
                </a:schemeClr>
              </a:solidFill>
              <a:latin typeface="Amazon Ember Light"/>
              <a:cs typeface="Amazon Ember Light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6047EF4-2632-F446-BD46-9BE40FB25A51}"/>
              </a:ext>
            </a:extLst>
          </p:cNvPr>
          <p:cNvSpPr/>
          <p:nvPr userDrawn="1"/>
        </p:nvSpPr>
        <p:spPr>
          <a:xfrm>
            <a:off x="694208" y="6395912"/>
            <a:ext cx="146386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b="0" i="0" dirty="0">
                <a:solidFill>
                  <a:schemeClr val="bg1">
                    <a:lumMod val="95000"/>
                  </a:schemeClr>
                </a:solidFill>
                <a:effectLst/>
                <a:latin typeface="Amazon Ember"/>
                <a:ea typeface="Amazon Ember"/>
                <a:cs typeface="Amazon Ember"/>
              </a:rPr>
              <a:t>Amazon</a:t>
            </a:r>
            <a:r>
              <a:rPr lang="en-US" sz="1050" b="0" i="0" baseline="0" dirty="0">
                <a:solidFill>
                  <a:schemeClr val="bg1">
                    <a:lumMod val="95000"/>
                  </a:schemeClr>
                </a:solidFill>
                <a:effectLst/>
                <a:latin typeface="Amazon Ember"/>
                <a:ea typeface="Amazon Ember"/>
                <a:cs typeface="Amazon Ember"/>
              </a:rPr>
              <a:t> Confidential</a:t>
            </a:r>
            <a:endParaRPr lang="en-US" sz="1050" b="0" i="0" dirty="0">
              <a:solidFill>
                <a:schemeClr val="bg1">
                  <a:lumMod val="95000"/>
                </a:schemeClr>
              </a:solidFill>
              <a:latin typeface="Amazon Ember"/>
              <a:cs typeface="Amazon Ember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2B2746B-50BE-1C46-B466-7C7FF0D1EEA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6138" y="6317947"/>
            <a:ext cx="2454623" cy="474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9861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7426325" y="4"/>
            <a:ext cx="4762500" cy="3033889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7426325" y="3118556"/>
            <a:ext cx="4762500" cy="2971348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5" name="Title 1"/>
          <p:cNvSpPr>
            <a:spLocks noGrp="1"/>
          </p:cNvSpPr>
          <p:nvPr>
            <p:ph type="title" hasCustomPrompt="1"/>
          </p:nvPr>
        </p:nvSpPr>
        <p:spPr>
          <a:xfrm>
            <a:off x="695916" y="295897"/>
            <a:ext cx="6517060" cy="987472"/>
          </a:xfrm>
          <a:prstGeom prst="rect">
            <a:avLst/>
          </a:prstGeom>
        </p:spPr>
        <p:txBody>
          <a:bodyPr vert="horz" anchor="ctr"/>
          <a:lstStyle>
            <a:lvl1pPr>
              <a:lnSpc>
                <a:spcPct val="80000"/>
              </a:lnSpc>
              <a:defRPr b="0" i="0" baseline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6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694208" y="1310105"/>
            <a:ext cx="6518768" cy="4599628"/>
          </a:xfrm>
          <a:prstGeom prst="rect">
            <a:avLst/>
          </a:prstGeom>
        </p:spPr>
        <p:txBody>
          <a:bodyPr vert="horz"/>
          <a:lstStyle>
            <a:lvl1pPr>
              <a:lnSpc>
                <a:spcPct val="100000"/>
              </a:lnSpc>
              <a:spcBef>
                <a:spcPts val="800"/>
              </a:spcBef>
              <a:defRPr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  <a:lvl2pPr marL="685457" indent="-228486">
              <a:lnSpc>
                <a:spcPct val="100000"/>
              </a:lnSpc>
              <a:spcBef>
                <a:spcPts val="800"/>
              </a:spcBef>
              <a:buFont typeface="Wingdings" charset="2"/>
              <a:buChar char="§"/>
              <a:defRPr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2pPr>
            <a:lvl3pPr marL="1142428" indent="-228486">
              <a:lnSpc>
                <a:spcPct val="100000"/>
              </a:lnSpc>
              <a:spcBef>
                <a:spcPts val="800"/>
              </a:spcBef>
              <a:buFont typeface="Lucida Grande"/>
              <a:buChar char="-"/>
              <a:defRPr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3pPr>
            <a:lvl4pPr marL="1599399" indent="-228486">
              <a:buFont typeface="Lucida Grande"/>
              <a:buChar char="-"/>
              <a:defRPr/>
            </a:lvl4pPr>
            <a:lvl5pPr marL="2056370" indent="-228486">
              <a:buFont typeface="Lucida Grande"/>
              <a:buChar char="-"/>
              <a:defRPr/>
            </a:lvl5pPr>
          </a:lstStyle>
          <a:p>
            <a:pPr lvl="0"/>
            <a:r>
              <a:rPr lang="en-US" dirty="0"/>
              <a:t>Click to edit text with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147A5A8-053E-9D43-83FE-B6F1C9697EAB}"/>
              </a:ext>
            </a:extLst>
          </p:cNvPr>
          <p:cNvSpPr/>
          <p:nvPr userDrawn="1"/>
        </p:nvSpPr>
        <p:spPr>
          <a:xfrm>
            <a:off x="0" y="6158429"/>
            <a:ext cx="12188826" cy="699573"/>
          </a:xfrm>
          <a:prstGeom prst="rect">
            <a:avLst/>
          </a:prstGeom>
          <a:solidFill>
            <a:srgbClr val="0090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0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E04DA8-C702-ED46-AD2B-E10449F87330}"/>
              </a:ext>
            </a:extLst>
          </p:cNvPr>
          <p:cNvSpPr/>
          <p:nvPr userDrawn="1"/>
        </p:nvSpPr>
        <p:spPr>
          <a:xfrm>
            <a:off x="0" y="6158429"/>
            <a:ext cx="12188826" cy="87613"/>
          </a:xfrm>
          <a:prstGeom prst="rect">
            <a:avLst/>
          </a:prstGeom>
          <a:solidFill>
            <a:srgbClr val="383D3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695" tIns="22848" rIns="45695" bIns="22848" rtlCol="0" anchor="ctr"/>
          <a:lstStyle/>
          <a:p>
            <a:pPr algn="ctr"/>
            <a:endParaRPr lang="en-US" sz="13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B6D3649-3EEF-7B4E-9110-93C91DE6EA26}"/>
              </a:ext>
            </a:extLst>
          </p:cNvPr>
          <p:cNvSpPr txBox="1"/>
          <p:nvPr userDrawn="1"/>
        </p:nvSpPr>
        <p:spPr>
          <a:xfrm>
            <a:off x="302561" y="6418573"/>
            <a:ext cx="241069" cy="20859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  <a:buClr>
                <a:srgbClr val="0085C3"/>
              </a:buClr>
            </a:pPr>
            <a:fld id="{58EC7406-F4CC-4ABF-902E-2AF4E70E5C0F}" type="slidenum">
              <a:rPr lang="en-US" sz="1400" b="0" smtClean="0">
                <a:solidFill>
                  <a:schemeClr val="bg1">
                    <a:lumMod val="95000"/>
                  </a:schemeClr>
                </a:solidFill>
                <a:latin typeface="Amazon Ember Light"/>
                <a:cs typeface="Amazon Ember Light"/>
              </a:rPr>
              <a:pPr algn="ctr">
                <a:lnSpc>
                  <a:spcPct val="90000"/>
                </a:lnSpc>
                <a:buClr>
                  <a:srgbClr val="0085C3"/>
                </a:buClr>
              </a:pPr>
              <a:t>‹#›</a:t>
            </a:fld>
            <a:endParaRPr lang="en-US" sz="1400" b="0" dirty="0">
              <a:solidFill>
                <a:schemeClr val="bg1">
                  <a:lumMod val="95000"/>
                </a:schemeClr>
              </a:solidFill>
              <a:latin typeface="Amazon Ember Light"/>
              <a:cs typeface="Amazon Ember Light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0AE7E6E-25CA-CB43-AF7C-A9DB623026E2}"/>
              </a:ext>
            </a:extLst>
          </p:cNvPr>
          <p:cNvSpPr/>
          <p:nvPr userDrawn="1"/>
        </p:nvSpPr>
        <p:spPr>
          <a:xfrm>
            <a:off x="694208" y="6395912"/>
            <a:ext cx="146386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b="0" i="0" dirty="0">
                <a:solidFill>
                  <a:schemeClr val="bg1">
                    <a:lumMod val="95000"/>
                  </a:schemeClr>
                </a:solidFill>
                <a:effectLst/>
                <a:latin typeface="Amazon Ember"/>
                <a:ea typeface="Amazon Ember"/>
                <a:cs typeface="Amazon Ember"/>
              </a:rPr>
              <a:t>Amazon</a:t>
            </a:r>
            <a:r>
              <a:rPr lang="en-US" sz="1050" b="0" i="0" baseline="0" dirty="0">
                <a:solidFill>
                  <a:schemeClr val="bg1">
                    <a:lumMod val="95000"/>
                  </a:schemeClr>
                </a:solidFill>
                <a:effectLst/>
                <a:latin typeface="Amazon Ember"/>
                <a:ea typeface="Amazon Ember"/>
                <a:cs typeface="Amazon Ember"/>
              </a:rPr>
              <a:t> Confidential</a:t>
            </a:r>
            <a:endParaRPr lang="en-US" sz="1050" b="0" i="0" dirty="0">
              <a:solidFill>
                <a:schemeClr val="bg1">
                  <a:lumMod val="95000"/>
                </a:schemeClr>
              </a:solidFill>
              <a:latin typeface="Amazon Ember"/>
              <a:cs typeface="Amazon Ember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7EB343A-D7A1-2945-A1E5-302F77F71C4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6138" y="6317947"/>
            <a:ext cx="2454623" cy="474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1292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lkbox Callou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7426325" y="6614"/>
            <a:ext cx="4762500" cy="6150594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57145" y="1199448"/>
            <a:ext cx="4219344" cy="4346223"/>
          </a:xfrm>
          <a:prstGeom prst="rect">
            <a:avLst/>
          </a:prstGeom>
        </p:spPr>
        <p:txBody>
          <a:bodyPr vert="horz" anchor="t"/>
          <a:lstStyle>
            <a:lvl1pPr defTabSz="456812">
              <a:lnSpc>
                <a:spcPct val="90000"/>
              </a:lnSpc>
              <a:spcAft>
                <a:spcPts val="600"/>
              </a:spcAft>
              <a:defRPr sz="4000" baseline="0">
                <a:latin typeface="+mj-lt"/>
                <a:cs typeface="Amazon Ember Medium"/>
              </a:defRPr>
            </a:lvl1pPr>
          </a:lstStyle>
          <a:p>
            <a:pPr defTabSz="456949">
              <a:spcAft>
                <a:spcPts val="600"/>
              </a:spcAft>
            </a:pPr>
            <a:r>
              <a:rPr lang="en-US" sz="4000" dirty="0">
                <a:solidFill>
                  <a:srgbClr val="303942"/>
                </a:solidFill>
                <a:latin typeface="Amazon Ember Medium"/>
                <a:cs typeface="Amazon Ember Medium"/>
              </a:rPr>
              <a:t>Fun Call Out </a:t>
            </a:r>
            <a:br>
              <a:rPr lang="en-US" sz="4000" dirty="0">
                <a:solidFill>
                  <a:srgbClr val="303942"/>
                </a:solidFill>
                <a:latin typeface="Amazon Ember Medium"/>
                <a:cs typeface="Amazon Ember Medium"/>
              </a:rPr>
            </a:br>
            <a:r>
              <a:rPr lang="en-US" sz="4000" dirty="0">
                <a:solidFill>
                  <a:srgbClr val="303942"/>
                </a:solidFill>
                <a:latin typeface="Amazon Ember Light"/>
                <a:cs typeface="Amazon Ember Light"/>
              </a:rPr>
              <a:t>with a quote etc.</a:t>
            </a:r>
            <a:br>
              <a:rPr lang="en-US" sz="4000" dirty="0">
                <a:solidFill>
                  <a:srgbClr val="303942"/>
                </a:solidFill>
                <a:latin typeface="Amazon Ember Light"/>
                <a:cs typeface="Amazon Ember Light"/>
              </a:rPr>
            </a:br>
            <a:endParaRPr lang="en-US" sz="2300" dirty="0">
              <a:solidFill>
                <a:schemeClr val="tx1">
                  <a:lumMod val="60000"/>
                  <a:lumOff val="40000"/>
                </a:schemeClr>
              </a:solidFill>
              <a:latin typeface="Amazon Ember Light"/>
              <a:cs typeface="Amazon Ember Light"/>
            </a:endParaRPr>
          </a:p>
        </p:txBody>
      </p:sp>
      <p:sp>
        <p:nvSpPr>
          <p:cNvPr id="30" name="Speech Bubble: Rectangle 26"/>
          <p:cNvSpPr/>
          <p:nvPr userDrawn="1"/>
        </p:nvSpPr>
        <p:spPr>
          <a:xfrm>
            <a:off x="863526" y="897471"/>
            <a:ext cx="4700425" cy="4807853"/>
          </a:xfrm>
          <a:prstGeom prst="wedgeRectCallout">
            <a:avLst>
              <a:gd name="adj1" fmla="val 85260"/>
              <a:gd name="adj2" fmla="val -39439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5760" tIns="228600" rIns="182780" bIns="182880" rtlCol="0" anchor="t"/>
          <a:lstStyle/>
          <a:p>
            <a:pPr defTabSz="456949"/>
            <a:endParaRPr lang="en-US" sz="2300" dirty="0">
              <a:solidFill>
                <a:schemeClr val="tx1">
                  <a:lumMod val="60000"/>
                  <a:lumOff val="40000"/>
                </a:schemeClr>
              </a:solidFill>
              <a:latin typeface="Amazon Ember Light"/>
              <a:cs typeface="Amazon Ember Light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AA5671C0-372A-B249-9808-470F5F2EC0B7}"/>
              </a:ext>
            </a:extLst>
          </p:cNvPr>
          <p:cNvSpPr/>
          <p:nvPr userDrawn="1"/>
        </p:nvSpPr>
        <p:spPr>
          <a:xfrm>
            <a:off x="0" y="6158429"/>
            <a:ext cx="12188826" cy="699573"/>
          </a:xfrm>
          <a:prstGeom prst="rect">
            <a:avLst/>
          </a:prstGeom>
          <a:solidFill>
            <a:srgbClr val="0090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0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DBC18031-7438-9F4D-B5BF-DD8E29D5F2F6}"/>
              </a:ext>
            </a:extLst>
          </p:cNvPr>
          <p:cNvSpPr/>
          <p:nvPr userDrawn="1"/>
        </p:nvSpPr>
        <p:spPr>
          <a:xfrm>
            <a:off x="0" y="6158429"/>
            <a:ext cx="12188826" cy="87613"/>
          </a:xfrm>
          <a:prstGeom prst="rect">
            <a:avLst/>
          </a:prstGeom>
          <a:solidFill>
            <a:srgbClr val="383D3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695" tIns="22848" rIns="45695" bIns="22848" rtlCol="0" anchor="ctr"/>
          <a:lstStyle/>
          <a:p>
            <a:pPr algn="ctr"/>
            <a:endParaRPr lang="en-US" sz="130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2188C935-B5E6-564A-8B97-74FC3D6F9FDE}"/>
              </a:ext>
            </a:extLst>
          </p:cNvPr>
          <p:cNvSpPr txBox="1"/>
          <p:nvPr userDrawn="1"/>
        </p:nvSpPr>
        <p:spPr>
          <a:xfrm>
            <a:off x="302561" y="6418573"/>
            <a:ext cx="241069" cy="20859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  <a:buClr>
                <a:srgbClr val="0085C3"/>
              </a:buClr>
            </a:pPr>
            <a:fld id="{58EC7406-F4CC-4ABF-902E-2AF4E70E5C0F}" type="slidenum">
              <a:rPr lang="en-US" sz="1400" b="0" smtClean="0">
                <a:solidFill>
                  <a:schemeClr val="bg1">
                    <a:lumMod val="95000"/>
                  </a:schemeClr>
                </a:solidFill>
                <a:latin typeface="Amazon Ember Light"/>
                <a:cs typeface="Amazon Ember Light"/>
              </a:rPr>
              <a:pPr algn="ctr">
                <a:lnSpc>
                  <a:spcPct val="90000"/>
                </a:lnSpc>
                <a:buClr>
                  <a:srgbClr val="0085C3"/>
                </a:buClr>
              </a:pPr>
              <a:t>‹#›</a:t>
            </a:fld>
            <a:endParaRPr lang="en-US" sz="1400" b="0" dirty="0">
              <a:solidFill>
                <a:schemeClr val="bg1">
                  <a:lumMod val="95000"/>
                </a:schemeClr>
              </a:solidFill>
              <a:latin typeface="Amazon Ember Light"/>
              <a:cs typeface="Amazon Ember Light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C89CAD6F-39A0-E14F-88EC-47562C4AE872}"/>
              </a:ext>
            </a:extLst>
          </p:cNvPr>
          <p:cNvSpPr/>
          <p:nvPr userDrawn="1"/>
        </p:nvSpPr>
        <p:spPr>
          <a:xfrm>
            <a:off x="694208" y="6395912"/>
            <a:ext cx="146386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b="0" i="0" dirty="0">
                <a:solidFill>
                  <a:schemeClr val="bg1">
                    <a:lumMod val="95000"/>
                  </a:schemeClr>
                </a:solidFill>
                <a:effectLst/>
                <a:latin typeface="Amazon Ember"/>
                <a:ea typeface="Amazon Ember"/>
                <a:cs typeface="Amazon Ember"/>
              </a:rPr>
              <a:t>Amazon</a:t>
            </a:r>
            <a:r>
              <a:rPr lang="en-US" sz="1050" b="0" i="0" baseline="0" dirty="0">
                <a:solidFill>
                  <a:schemeClr val="bg1">
                    <a:lumMod val="95000"/>
                  </a:schemeClr>
                </a:solidFill>
                <a:effectLst/>
                <a:latin typeface="Amazon Ember"/>
                <a:ea typeface="Amazon Ember"/>
                <a:cs typeface="Amazon Ember"/>
              </a:rPr>
              <a:t> Confidential</a:t>
            </a:r>
            <a:endParaRPr lang="en-US" sz="1050" b="0" i="0" dirty="0">
              <a:solidFill>
                <a:schemeClr val="bg1">
                  <a:lumMod val="95000"/>
                </a:schemeClr>
              </a:solidFill>
              <a:latin typeface="Amazon Ember"/>
              <a:cs typeface="Amazon Ember"/>
            </a:endParaRPr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A09F46A8-45DA-084B-A2D4-4DE9BF14E53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6138" y="6317947"/>
            <a:ext cx="2454623" cy="474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3781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 hidden="1"/>
          <p:cNvGrpSpPr/>
          <p:nvPr userDrawn="1"/>
        </p:nvGrpSpPr>
        <p:grpSpPr>
          <a:xfrm>
            <a:off x="358497" y="311726"/>
            <a:ext cx="11471835" cy="6234546"/>
            <a:chOff x="457200" y="457197"/>
            <a:chExt cx="14630400" cy="9144001"/>
          </a:xfrm>
        </p:grpSpPr>
        <p:sp>
          <p:nvSpPr>
            <p:cNvPr id="3" name="Rectangle 2"/>
            <p:cNvSpPr/>
            <p:nvPr userDrawn="1"/>
          </p:nvSpPr>
          <p:spPr>
            <a:xfrm rot="5400000">
              <a:off x="3200400" y="-2286003"/>
              <a:ext cx="9144000" cy="14630400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00"/>
            </a:p>
          </p:txBody>
        </p:sp>
        <p:sp>
          <p:nvSpPr>
            <p:cNvPr id="4" name="Rectangle 3"/>
            <p:cNvSpPr/>
            <p:nvPr userDrawn="1"/>
          </p:nvSpPr>
          <p:spPr>
            <a:xfrm rot="5400000">
              <a:off x="-1783080" y="2697478"/>
              <a:ext cx="9144000" cy="4663440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00"/>
            </a:p>
          </p:txBody>
        </p:sp>
        <p:sp>
          <p:nvSpPr>
            <p:cNvPr id="5" name="Rectangle 4"/>
            <p:cNvSpPr/>
            <p:nvPr userDrawn="1"/>
          </p:nvSpPr>
          <p:spPr>
            <a:xfrm rot="5400000">
              <a:off x="3187731" y="2697477"/>
              <a:ext cx="9144000" cy="4663440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00"/>
            </a:p>
          </p:txBody>
        </p:sp>
        <p:sp>
          <p:nvSpPr>
            <p:cNvPr id="6" name="Rectangle 5"/>
            <p:cNvSpPr/>
            <p:nvPr userDrawn="1"/>
          </p:nvSpPr>
          <p:spPr>
            <a:xfrm rot="5400000">
              <a:off x="8183880" y="2697478"/>
              <a:ext cx="9144000" cy="4663440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00"/>
            </a:p>
          </p:txBody>
        </p:sp>
      </p:grpSp>
    </p:spTree>
    <p:extLst>
      <p:ext uri="{BB962C8B-B14F-4D97-AF65-F5344CB8AC3E}">
        <p14:creationId xmlns:p14="http://schemas.microsoft.com/office/powerpoint/2010/main" val="14858981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800" r:id="rId3"/>
    <p:sldLayoutId id="2147483767" r:id="rId4"/>
    <p:sldLayoutId id="2147483758" r:id="rId5"/>
    <p:sldLayoutId id="2147483759" r:id="rId6"/>
    <p:sldLayoutId id="2147483760" r:id="rId7"/>
    <p:sldLayoutId id="2147483761" r:id="rId8"/>
    <p:sldLayoutId id="2147483762" r:id="rId9"/>
    <p:sldLayoutId id="2147483763" r:id="rId10"/>
    <p:sldLayoutId id="2147483764" r:id="rId11"/>
    <p:sldLayoutId id="2147483765" r:id="rId12"/>
    <p:sldLayoutId id="2147483801" r:id="rId13"/>
    <p:sldLayoutId id="2147483798" r:id="rId14"/>
  </p:sldLayoutIdLst>
  <p:txStyles>
    <p:titleStyle>
      <a:lvl1pPr algn="l" defTabSz="997999" rtl="0" eaLnBrk="1" latinLnBrk="0" hangingPunct="1">
        <a:lnSpc>
          <a:spcPct val="90000"/>
        </a:lnSpc>
        <a:spcBef>
          <a:spcPct val="0"/>
        </a:spcBef>
        <a:buNone/>
        <a:defRPr sz="4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9500" indent="-249500" algn="l" defTabSz="997999" rtl="0" eaLnBrk="1" latinLnBrk="0" hangingPunct="1">
        <a:lnSpc>
          <a:spcPct val="90000"/>
        </a:lnSpc>
        <a:spcBef>
          <a:spcPts val="1092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748500" indent="-249500" algn="l" defTabSz="997999" rtl="0" eaLnBrk="1" latinLnBrk="0" hangingPunct="1">
        <a:lnSpc>
          <a:spcPct val="90000"/>
        </a:lnSpc>
        <a:spcBef>
          <a:spcPts val="545"/>
        </a:spcBef>
        <a:buFont typeface="Arial" panose="020B0604020202020204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247500" indent="-249500" algn="l" defTabSz="997999" rtl="0" eaLnBrk="1" latinLnBrk="0" hangingPunct="1">
        <a:lnSpc>
          <a:spcPct val="90000"/>
        </a:lnSpc>
        <a:spcBef>
          <a:spcPts val="545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746500" indent="-249500" algn="l" defTabSz="997999" rtl="0" eaLnBrk="1" latinLnBrk="0" hangingPunct="1">
        <a:lnSpc>
          <a:spcPct val="90000"/>
        </a:lnSpc>
        <a:spcBef>
          <a:spcPts val="545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2245500" indent="-249500" algn="l" defTabSz="997999" rtl="0" eaLnBrk="1" latinLnBrk="0" hangingPunct="1">
        <a:lnSpc>
          <a:spcPct val="90000"/>
        </a:lnSpc>
        <a:spcBef>
          <a:spcPts val="545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744499" indent="-249500" algn="l" defTabSz="997999" rtl="0" eaLnBrk="1" latinLnBrk="0" hangingPunct="1">
        <a:lnSpc>
          <a:spcPct val="90000"/>
        </a:lnSpc>
        <a:spcBef>
          <a:spcPts val="545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3243499" indent="-249500" algn="l" defTabSz="997999" rtl="0" eaLnBrk="1" latinLnBrk="0" hangingPunct="1">
        <a:lnSpc>
          <a:spcPct val="90000"/>
        </a:lnSpc>
        <a:spcBef>
          <a:spcPts val="545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742499" indent="-249500" algn="l" defTabSz="997999" rtl="0" eaLnBrk="1" latinLnBrk="0" hangingPunct="1">
        <a:lnSpc>
          <a:spcPct val="90000"/>
        </a:lnSpc>
        <a:spcBef>
          <a:spcPts val="545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4241498" indent="-249500" algn="l" defTabSz="997999" rtl="0" eaLnBrk="1" latinLnBrk="0" hangingPunct="1">
        <a:lnSpc>
          <a:spcPct val="90000"/>
        </a:lnSpc>
        <a:spcBef>
          <a:spcPts val="545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9799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98999" algn="l" defTabSz="99799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97999" algn="l" defTabSz="99799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497000" algn="l" defTabSz="99799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996000" algn="l" defTabSz="99799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494998" algn="l" defTabSz="99799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993999" algn="l" defTabSz="99799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492999" algn="l" defTabSz="99799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992000" algn="l" defTabSz="99799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0.tiff"/><Relationship Id="rId7" Type="http://schemas.openxmlformats.org/officeDocument/2006/relationships/image" Target="../media/image6.sv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8.sv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F499D2-973B-E140-A9FC-64D6362FA8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903" y="1085919"/>
            <a:ext cx="10555017" cy="2520671"/>
          </a:xfrm>
        </p:spPr>
        <p:txBody>
          <a:bodyPr/>
          <a:lstStyle/>
          <a:p>
            <a:r>
              <a:rPr lang="en-US" dirty="0"/>
              <a:t>Sliding Window Method</a:t>
            </a:r>
            <a:br>
              <a:rPr lang="en-US" dirty="0"/>
            </a:br>
            <a:r>
              <a:rPr lang="en-US" dirty="0"/>
              <a:t>&amp;</a:t>
            </a:r>
            <a:br>
              <a:rPr lang="en-US" dirty="0"/>
            </a:br>
            <a:r>
              <a:rPr lang="en-US" dirty="0"/>
              <a:t>Non-max Suppression</a:t>
            </a:r>
          </a:p>
        </p:txBody>
      </p:sp>
    </p:spTree>
    <p:extLst>
      <p:ext uri="{BB962C8B-B14F-4D97-AF65-F5344CB8AC3E}">
        <p14:creationId xmlns:p14="http://schemas.microsoft.com/office/powerpoint/2010/main" val="3749518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1EBA228A-C38B-2048-AD4D-B1DA4EB46D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32393" y="1356100"/>
            <a:ext cx="4030900" cy="317993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3964B5F-71B3-234D-9B96-2A3D744E2D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Sliding Window Method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06CF10-72B1-AF4B-B9A7-5232C2D1D01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4208" y="1310105"/>
            <a:ext cx="6461335" cy="1066723"/>
          </a:xfrm>
        </p:spPr>
        <p:txBody>
          <a:bodyPr/>
          <a:lstStyle/>
          <a:p>
            <a:r>
              <a:rPr lang="en-US" sz="2800" dirty="0"/>
              <a:t>Training: </a:t>
            </a:r>
          </a:p>
          <a:p>
            <a:pPr lvl="1"/>
            <a:r>
              <a:rPr lang="en-US" sz="2400" dirty="0"/>
              <a:t>Running through every window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ED73830-982D-7B43-9C99-FA27F838B22C}"/>
              </a:ext>
            </a:extLst>
          </p:cNvPr>
          <p:cNvSpPr/>
          <p:nvPr/>
        </p:nvSpPr>
        <p:spPr>
          <a:xfrm>
            <a:off x="9316764" y="2300178"/>
            <a:ext cx="1045029" cy="1291771"/>
          </a:xfrm>
          <a:prstGeom prst="rect">
            <a:avLst/>
          </a:prstGeom>
          <a:noFill/>
          <a:ln w="57150">
            <a:solidFill>
              <a:srgbClr val="004A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9768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1EBA228A-C38B-2048-AD4D-B1DA4EB46D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32393" y="1356100"/>
            <a:ext cx="4030900" cy="317993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3964B5F-71B3-234D-9B96-2A3D744E2D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Sliding Window Method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06CF10-72B1-AF4B-B9A7-5232C2D1D01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4208" y="1310105"/>
            <a:ext cx="6461335" cy="1066723"/>
          </a:xfrm>
        </p:spPr>
        <p:txBody>
          <a:bodyPr/>
          <a:lstStyle/>
          <a:p>
            <a:r>
              <a:rPr lang="en-US" sz="2800" dirty="0"/>
              <a:t>Training: </a:t>
            </a:r>
          </a:p>
          <a:p>
            <a:pPr lvl="1"/>
            <a:r>
              <a:rPr lang="en-US" sz="2400" dirty="0"/>
              <a:t>Running through every window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AEFC6CE-839A-264A-817C-BDA5FD8ACD2C}"/>
              </a:ext>
            </a:extLst>
          </p:cNvPr>
          <p:cNvSpPr/>
          <p:nvPr/>
        </p:nvSpPr>
        <p:spPr>
          <a:xfrm>
            <a:off x="7749222" y="2798948"/>
            <a:ext cx="1045029" cy="1291771"/>
          </a:xfrm>
          <a:prstGeom prst="rect">
            <a:avLst/>
          </a:prstGeom>
          <a:noFill/>
          <a:ln w="57150">
            <a:solidFill>
              <a:srgbClr val="004A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3164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64B5F-71B3-234D-9B96-2A3D744E2D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Sliding Window Method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5A1A2740-1B03-FB4A-B953-C944ADAA7667}"/>
              </a:ext>
            </a:extLst>
          </p:cNvPr>
          <p:cNvSpPr txBox="1">
            <a:spLocks/>
          </p:cNvSpPr>
          <p:nvPr/>
        </p:nvSpPr>
        <p:spPr>
          <a:xfrm>
            <a:off x="694209" y="1310105"/>
            <a:ext cx="6438184" cy="4924440"/>
          </a:xfrm>
          <a:prstGeom prst="rect">
            <a:avLst/>
          </a:prstGeom>
        </p:spPr>
        <p:txBody>
          <a:bodyPr vert="horz"/>
          <a:lstStyle>
            <a:lvl1pPr marL="249500" indent="-249500" algn="l" defTabSz="997999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457" indent="-228486" algn="l" defTabSz="997999" rtl="0" eaLnBrk="1" latinLnBrk="0" hangingPunct="1">
              <a:lnSpc>
                <a:spcPct val="100000"/>
              </a:lnSpc>
              <a:spcBef>
                <a:spcPts val="800"/>
              </a:spcBef>
              <a:buFont typeface="Wingdings" charset="2"/>
              <a:buChar char="§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428" indent="-228486" algn="l" defTabSz="997999" rtl="0" eaLnBrk="1" latinLnBrk="0" hangingPunct="1">
              <a:lnSpc>
                <a:spcPct val="100000"/>
              </a:lnSpc>
              <a:spcBef>
                <a:spcPts val="800"/>
              </a:spcBef>
              <a:buFont typeface="Lucida Grande"/>
              <a:buChar char="-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399" indent="-228486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Lucida Grande"/>
              <a:buChar char="-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6370" indent="-228486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Lucida Grande"/>
              <a:buChar char="-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4499" indent="-249500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43499" indent="-249500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42499" indent="-249500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41498" indent="-249500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latin typeface="+mj-lt"/>
              </a:rPr>
              <a:t>Training: </a:t>
            </a:r>
          </a:p>
          <a:p>
            <a:pPr lvl="1"/>
            <a:r>
              <a:rPr lang="en-US" sz="2400" dirty="0">
                <a:latin typeface="+mj-lt"/>
              </a:rPr>
              <a:t>Running through every window</a:t>
            </a:r>
          </a:p>
          <a:p>
            <a:pPr lvl="1"/>
            <a:r>
              <a:rPr lang="en-US" sz="2400" dirty="0">
                <a:latin typeface="+mj-lt"/>
              </a:rPr>
              <a:t>Each window returns a probability vector, e.g., </a:t>
            </a:r>
          </a:p>
          <a:p>
            <a:pPr marL="913942" lvl="2" indent="0">
              <a:buNone/>
            </a:pPr>
            <a:r>
              <a:rPr lang="en-US" sz="2400" dirty="0">
                <a:latin typeface="+mj-lt"/>
              </a:rPr>
              <a:t>[</a:t>
            </a:r>
            <a:r>
              <a:rPr lang="en-US" sz="2400" b="1" i="1" dirty="0" err="1">
                <a:solidFill>
                  <a:schemeClr val="accent3"/>
                </a:solidFill>
                <a:latin typeface="+mj-lt"/>
              </a:rPr>
              <a:t>P</a:t>
            </a:r>
            <a:r>
              <a:rPr lang="en-US" sz="2400" b="1" i="1" baseline="-25000" dirty="0" err="1">
                <a:solidFill>
                  <a:schemeClr val="accent3"/>
                </a:solidFill>
                <a:latin typeface="+mj-lt"/>
              </a:rPr>
              <a:t>dog</a:t>
            </a:r>
            <a:r>
              <a:rPr lang="en-US" sz="2400" b="1" i="1" dirty="0">
                <a:solidFill>
                  <a:schemeClr val="accent3"/>
                </a:solidFill>
                <a:latin typeface="+mj-lt"/>
              </a:rPr>
              <a:t> = 0.3, </a:t>
            </a:r>
            <a:r>
              <a:rPr lang="en-US" sz="2400" b="1" i="1" dirty="0" err="1">
                <a:solidFill>
                  <a:schemeClr val="accent3"/>
                </a:solidFill>
                <a:latin typeface="+mj-lt"/>
              </a:rPr>
              <a:t>P</a:t>
            </a:r>
            <a:r>
              <a:rPr lang="en-US" sz="2400" b="1" i="1" baseline="-25000" dirty="0" err="1">
                <a:solidFill>
                  <a:schemeClr val="accent3"/>
                </a:solidFill>
                <a:latin typeface="+mj-lt"/>
              </a:rPr>
              <a:t>cat</a:t>
            </a:r>
            <a:r>
              <a:rPr lang="en-US" sz="2400" b="1" i="1" dirty="0">
                <a:solidFill>
                  <a:schemeClr val="accent3"/>
                </a:solidFill>
                <a:latin typeface="+mj-lt"/>
              </a:rPr>
              <a:t> = 0, </a:t>
            </a:r>
            <a:r>
              <a:rPr lang="en-US" sz="2400" b="1" i="1" dirty="0" err="1">
                <a:solidFill>
                  <a:schemeClr val="accent3"/>
                </a:solidFill>
                <a:latin typeface="+mj-lt"/>
              </a:rPr>
              <a:t>P</a:t>
            </a:r>
            <a:r>
              <a:rPr lang="en-US" sz="2400" b="1" i="1" baseline="-25000" dirty="0" err="1">
                <a:solidFill>
                  <a:schemeClr val="accent3"/>
                </a:solidFill>
                <a:latin typeface="+mj-lt"/>
              </a:rPr>
              <a:t>empty</a:t>
            </a:r>
            <a:r>
              <a:rPr lang="en-US" sz="2400" b="1" i="1" dirty="0">
                <a:solidFill>
                  <a:schemeClr val="accent3"/>
                </a:solidFill>
                <a:latin typeface="+mj-lt"/>
              </a:rPr>
              <a:t> = 0.7</a:t>
            </a:r>
            <a:r>
              <a:rPr lang="en-US" sz="2400" dirty="0">
                <a:latin typeface="+mj-lt"/>
              </a:rPr>
              <a:t>]</a:t>
            </a:r>
          </a:p>
          <a:p>
            <a:pPr lvl="1"/>
            <a:r>
              <a:rPr lang="en-US" sz="2400" dirty="0">
                <a:latin typeface="+mj-lt"/>
              </a:rPr>
              <a:t>Deciding the class for that box</a:t>
            </a:r>
          </a:p>
          <a:p>
            <a:pPr lvl="2"/>
            <a:r>
              <a:rPr lang="en-US" sz="2400" dirty="0">
                <a:latin typeface="+mj-lt"/>
              </a:rPr>
              <a:t>Compared with a threshold </a:t>
            </a:r>
            <a:r>
              <a:rPr lang="en-US" sz="2400" b="1" i="1" dirty="0">
                <a:solidFill>
                  <a:schemeClr val="accent3"/>
                </a:solidFill>
                <a:latin typeface="+mj-lt"/>
              </a:rPr>
              <a:t>p</a:t>
            </a:r>
            <a:r>
              <a:rPr lang="en-US" sz="2400" dirty="0">
                <a:latin typeface="+mj-lt"/>
              </a:rPr>
              <a:t>. If </a:t>
            </a:r>
            <a:r>
              <a:rPr lang="en-US" sz="2400" b="1" i="1" dirty="0" err="1">
                <a:solidFill>
                  <a:schemeClr val="accent3"/>
                </a:solidFill>
                <a:latin typeface="+mj-lt"/>
              </a:rPr>
              <a:t>P</a:t>
            </a:r>
            <a:r>
              <a:rPr lang="en-US" sz="2400" b="1" i="1" baseline="-25000" dirty="0" err="1">
                <a:solidFill>
                  <a:schemeClr val="accent3"/>
                </a:solidFill>
                <a:latin typeface="+mj-lt"/>
              </a:rPr>
              <a:t>class</a:t>
            </a:r>
            <a:r>
              <a:rPr lang="en-US" sz="2400" dirty="0">
                <a:latin typeface="+mj-lt"/>
              </a:rPr>
              <a:t> &lt; </a:t>
            </a:r>
            <a:r>
              <a:rPr lang="en-US" sz="2400" b="1" i="1" dirty="0">
                <a:solidFill>
                  <a:schemeClr val="accent3"/>
                </a:solidFill>
                <a:latin typeface="+mj-lt"/>
              </a:rPr>
              <a:t>p</a:t>
            </a:r>
            <a:r>
              <a:rPr lang="en-US" sz="2400" dirty="0">
                <a:latin typeface="+mj-lt"/>
              </a:rPr>
              <a:t>, remove the box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17DD1601-C188-F24A-A8B6-D5366B2FC5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32393" y="1356100"/>
            <a:ext cx="4030900" cy="317993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4509DE9-6AF4-C14B-A5E1-9F2F99E6F46D}"/>
              </a:ext>
            </a:extLst>
          </p:cNvPr>
          <p:cNvSpPr/>
          <p:nvPr/>
        </p:nvSpPr>
        <p:spPr>
          <a:xfrm>
            <a:off x="7742137" y="2783114"/>
            <a:ext cx="1045029" cy="1291771"/>
          </a:xfrm>
          <a:prstGeom prst="rect">
            <a:avLst/>
          </a:prstGeom>
          <a:noFill/>
          <a:ln w="57150">
            <a:solidFill>
              <a:srgbClr val="004A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641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64B5F-71B3-234D-9B96-2A3D744E2D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Sliding Window Method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06CF10-72B1-AF4B-B9A7-5232C2D1D01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4209" y="1310105"/>
            <a:ext cx="6112992" cy="1066723"/>
          </a:xfrm>
        </p:spPr>
        <p:txBody>
          <a:bodyPr/>
          <a:lstStyle/>
          <a:p>
            <a:r>
              <a:rPr lang="en-US" sz="2800" dirty="0"/>
              <a:t>Training: </a:t>
            </a:r>
          </a:p>
          <a:p>
            <a:pPr lvl="1"/>
            <a:r>
              <a:rPr lang="en-US" sz="2400" dirty="0"/>
              <a:t>Running through every window</a:t>
            </a:r>
          </a:p>
          <a:p>
            <a:pPr lvl="1"/>
            <a:r>
              <a:rPr lang="en-US" sz="2400" dirty="0"/>
              <a:t>Each window returns a probability vector, e.g., </a:t>
            </a:r>
          </a:p>
          <a:p>
            <a:pPr marL="913942" lvl="2" indent="0">
              <a:buNone/>
            </a:pPr>
            <a:r>
              <a:rPr lang="en-US" sz="2400" dirty="0"/>
              <a:t>[</a:t>
            </a:r>
            <a:r>
              <a:rPr lang="en-US" sz="2400" b="1" i="1" dirty="0" err="1">
                <a:solidFill>
                  <a:schemeClr val="accent3"/>
                </a:solidFill>
              </a:rPr>
              <a:t>P</a:t>
            </a:r>
            <a:r>
              <a:rPr lang="en-US" sz="2400" b="1" i="1" baseline="-25000" dirty="0" err="1">
                <a:solidFill>
                  <a:schemeClr val="accent3"/>
                </a:solidFill>
              </a:rPr>
              <a:t>dog</a:t>
            </a:r>
            <a:r>
              <a:rPr lang="en-US" sz="2400" b="1" i="1" dirty="0">
                <a:solidFill>
                  <a:schemeClr val="accent3"/>
                </a:solidFill>
              </a:rPr>
              <a:t> = 0.3, </a:t>
            </a:r>
            <a:r>
              <a:rPr lang="en-US" sz="2400" b="1" i="1" dirty="0" err="1">
                <a:solidFill>
                  <a:schemeClr val="accent3"/>
                </a:solidFill>
              </a:rPr>
              <a:t>P</a:t>
            </a:r>
            <a:r>
              <a:rPr lang="en-US" sz="2400" b="1" i="1" baseline="-25000" dirty="0" err="1">
                <a:solidFill>
                  <a:schemeClr val="accent3"/>
                </a:solidFill>
              </a:rPr>
              <a:t>cat</a:t>
            </a:r>
            <a:r>
              <a:rPr lang="en-US" sz="2400" b="1" i="1" dirty="0">
                <a:solidFill>
                  <a:schemeClr val="accent3"/>
                </a:solidFill>
              </a:rPr>
              <a:t> = 0, </a:t>
            </a:r>
            <a:r>
              <a:rPr lang="en-US" sz="2400" b="1" i="1" dirty="0" err="1">
                <a:solidFill>
                  <a:schemeClr val="accent3"/>
                </a:solidFill>
              </a:rPr>
              <a:t>P</a:t>
            </a:r>
            <a:r>
              <a:rPr lang="en-US" sz="2400" b="1" i="1" baseline="-25000" dirty="0" err="1">
                <a:solidFill>
                  <a:schemeClr val="accent3"/>
                </a:solidFill>
              </a:rPr>
              <a:t>empty</a:t>
            </a:r>
            <a:r>
              <a:rPr lang="en-US" sz="2400" b="1" i="1" dirty="0">
                <a:solidFill>
                  <a:schemeClr val="accent3"/>
                </a:solidFill>
              </a:rPr>
              <a:t> = 0.7</a:t>
            </a:r>
            <a:r>
              <a:rPr lang="en-US" sz="2400" dirty="0"/>
              <a:t>]</a:t>
            </a:r>
          </a:p>
          <a:p>
            <a:pPr lvl="1"/>
            <a:r>
              <a:rPr lang="en-US" sz="2400" dirty="0"/>
              <a:t>Deciding the class for that box</a:t>
            </a:r>
          </a:p>
          <a:p>
            <a:pPr lvl="2"/>
            <a:r>
              <a:rPr lang="en-US" sz="2400" dirty="0"/>
              <a:t>Compared with a threshold </a:t>
            </a:r>
            <a:r>
              <a:rPr lang="en-US" sz="2400" b="1" i="1" dirty="0">
                <a:solidFill>
                  <a:schemeClr val="accent3"/>
                </a:solidFill>
              </a:rPr>
              <a:t>p</a:t>
            </a:r>
            <a:r>
              <a:rPr lang="en-US" sz="2400" dirty="0"/>
              <a:t>. If </a:t>
            </a:r>
            <a:r>
              <a:rPr lang="en-US" sz="2400" b="1" i="1" dirty="0" err="1">
                <a:solidFill>
                  <a:schemeClr val="accent3"/>
                </a:solidFill>
              </a:rPr>
              <a:t>P</a:t>
            </a:r>
            <a:r>
              <a:rPr lang="en-US" sz="2400" b="1" i="1" baseline="-25000" dirty="0" err="1">
                <a:solidFill>
                  <a:schemeClr val="accent3"/>
                </a:solidFill>
              </a:rPr>
              <a:t>class</a:t>
            </a:r>
            <a:r>
              <a:rPr lang="en-US" sz="2400" dirty="0"/>
              <a:t> &lt; </a:t>
            </a:r>
            <a:r>
              <a:rPr lang="en-US" sz="2400" b="1" i="1" dirty="0">
                <a:solidFill>
                  <a:schemeClr val="accent3"/>
                </a:solidFill>
              </a:rPr>
              <a:t>p</a:t>
            </a:r>
            <a:r>
              <a:rPr lang="en-US" sz="2400" dirty="0"/>
              <a:t>, remove the box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C6F4A067-DFFD-0545-B9CE-4083A04043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65239" y="1283369"/>
            <a:ext cx="4196928" cy="3310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1555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9DEF0A-31DD-3641-B77B-92497D7F18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Non-max Suppression (NMS)</a:t>
            </a: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281DB9BB-6660-4942-AEF1-219E372778F6}"/>
              </a:ext>
            </a:extLst>
          </p:cNvPr>
          <p:cNvSpPr/>
          <p:nvPr/>
        </p:nvSpPr>
        <p:spPr>
          <a:xfrm>
            <a:off x="5561822" y="2897036"/>
            <a:ext cx="696686" cy="508000"/>
          </a:xfrm>
          <a:prstGeom prst="rightArrow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6BDFC9C2-C1B8-8840-A972-A16EC325A3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1761" y="1310104"/>
            <a:ext cx="4667148" cy="3681861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AF40F504-4C33-AF4D-BD23-89517AF74E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451781" y="1310103"/>
            <a:ext cx="4667148" cy="3681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6465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2801F8-A76C-BE41-883B-77116A406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Non-max Suppression (NMS)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0ACC1F-5E52-AE40-8748-FDF4768D46D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4209" y="1310105"/>
            <a:ext cx="10652664" cy="4599628"/>
          </a:xfrm>
        </p:spPr>
        <p:txBody>
          <a:bodyPr/>
          <a:lstStyle/>
          <a:p>
            <a:pPr marL="0" indent="0">
              <a:buNone/>
            </a:pPr>
            <a:r>
              <a:rPr lang="en-US" sz="3200" b="1" dirty="0">
                <a:solidFill>
                  <a:schemeClr val="accent3"/>
                </a:solidFill>
              </a:rPr>
              <a:t>NMS</a:t>
            </a:r>
            <a:r>
              <a:rPr lang="en-US" sz="3200" dirty="0"/>
              <a:t> removes similar bounding box predictions:</a:t>
            </a:r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5AB1E77-F583-0544-B431-8F5CAAFE05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1123" y="2179764"/>
            <a:ext cx="3883493" cy="2498471"/>
          </a:xfrm>
          <a:prstGeom prst="rect">
            <a:avLst/>
          </a:prstGeom>
        </p:spPr>
      </p:pic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FE0C99D6-CCC1-8044-95AB-0990A6C183F8}"/>
              </a:ext>
            </a:extLst>
          </p:cNvPr>
          <p:cNvSpPr txBox="1">
            <a:spLocks/>
          </p:cNvSpPr>
          <p:nvPr/>
        </p:nvSpPr>
        <p:spPr>
          <a:xfrm>
            <a:off x="694209" y="2019317"/>
            <a:ext cx="6916914" cy="4599628"/>
          </a:xfrm>
          <a:prstGeom prst="rect">
            <a:avLst/>
          </a:prstGeom>
        </p:spPr>
        <p:txBody>
          <a:bodyPr vert="horz"/>
          <a:lstStyle>
            <a:lvl1pPr marL="249500" indent="-249500" algn="l" defTabSz="997999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3000" b="0" i="0" kern="120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  <a:lvl2pPr marL="685457" indent="-228486" algn="l" defTabSz="997999" rtl="0" eaLnBrk="1" latinLnBrk="0" hangingPunct="1">
              <a:lnSpc>
                <a:spcPct val="100000"/>
              </a:lnSpc>
              <a:spcBef>
                <a:spcPts val="800"/>
              </a:spcBef>
              <a:buFont typeface="Wingdings" charset="2"/>
              <a:buChar char="§"/>
              <a:defRPr sz="2600" b="0" i="0" kern="120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2pPr>
            <a:lvl3pPr marL="1142428" indent="-228486" algn="l" defTabSz="997999" rtl="0" eaLnBrk="1" latinLnBrk="0" hangingPunct="1">
              <a:lnSpc>
                <a:spcPct val="100000"/>
              </a:lnSpc>
              <a:spcBef>
                <a:spcPts val="800"/>
              </a:spcBef>
              <a:buFont typeface="Lucida Grande"/>
              <a:buChar char="-"/>
              <a:defRPr sz="2200" b="0" i="0" kern="120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3pPr>
            <a:lvl4pPr marL="1599399" indent="-228486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Lucida Grande"/>
              <a:buChar char="-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6370" indent="-228486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Lucida Grande"/>
              <a:buChar char="-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4499" indent="-249500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43499" indent="-249500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42499" indent="-249500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41498" indent="-249500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For all the remaining boxes (for an object):</a:t>
            </a:r>
          </a:p>
          <a:p>
            <a:pPr marL="950307" lvl="1" indent="-514350">
              <a:buFont typeface="+mj-lt"/>
              <a:buAutoNum type="arabicPeriod"/>
            </a:pPr>
            <a:r>
              <a:rPr lang="en-US" sz="2400" dirty="0"/>
              <a:t>Select the box with highest probability</a:t>
            </a:r>
          </a:p>
          <a:p>
            <a:pPr marL="950307" lvl="1" indent="-514350">
              <a:buFont typeface="+mj-lt"/>
              <a:buAutoNum type="arabicPeriod"/>
            </a:pPr>
            <a:r>
              <a:rPr lang="en-US" sz="2400" dirty="0"/>
              <a:t>Remove boxes that overlap a lot (high </a:t>
            </a:r>
            <a:r>
              <a:rPr lang="en-US" sz="2400" dirty="0" err="1"/>
              <a:t>IoU</a:t>
            </a:r>
            <a:r>
              <a:rPr lang="en-US" sz="2400" dirty="0"/>
              <a:t>) with the selected box in step 1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76197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AD4145-755E-0542-B87B-24A6C2A25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Sliding Window Summary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BE28D1-3327-BE4D-9BC9-085B1A86367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4207" y="1310105"/>
            <a:ext cx="4334993" cy="4599628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Steps: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Use a sliding window with anchor boxes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Run through every window location and decide the class for that window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Greedily remove/select boxes using Non-max suppression</a:t>
            </a:r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7A8D380-C37D-574D-AE22-2737A36B4B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7019" y="255344"/>
            <a:ext cx="2474910" cy="1952429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A664B16-542F-EA46-B38A-B687F286BA96}"/>
              </a:ext>
            </a:extLst>
          </p:cNvPr>
          <p:cNvCxnSpPr>
            <a:cxnSpLocks/>
          </p:cNvCxnSpPr>
          <p:nvPr/>
        </p:nvCxnSpPr>
        <p:spPr>
          <a:xfrm>
            <a:off x="8376633" y="2791190"/>
            <a:ext cx="755974" cy="528638"/>
          </a:xfrm>
          <a:prstGeom prst="straightConnector1">
            <a:avLst/>
          </a:prstGeom>
          <a:ln w="508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4D22173-E0A7-964C-90A3-88469BCB03A8}"/>
              </a:ext>
            </a:extLst>
          </p:cNvPr>
          <p:cNvCxnSpPr>
            <a:cxnSpLocks/>
          </p:cNvCxnSpPr>
          <p:nvPr/>
        </p:nvCxnSpPr>
        <p:spPr>
          <a:xfrm flipH="1">
            <a:off x="8394124" y="4365456"/>
            <a:ext cx="807900" cy="563732"/>
          </a:xfrm>
          <a:prstGeom prst="straightConnector1">
            <a:avLst/>
          </a:prstGeom>
          <a:ln w="508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4B209A6-3B52-4841-8052-4379B9287DDC}"/>
              </a:ext>
            </a:extLst>
          </p:cNvPr>
          <p:cNvCxnSpPr>
            <a:cxnSpLocks/>
          </p:cNvCxnSpPr>
          <p:nvPr/>
        </p:nvCxnSpPr>
        <p:spPr>
          <a:xfrm flipH="1">
            <a:off x="8354324" y="1085533"/>
            <a:ext cx="807900" cy="563732"/>
          </a:xfrm>
          <a:prstGeom prst="straightConnector1">
            <a:avLst/>
          </a:prstGeom>
          <a:ln w="508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phic 11">
            <a:extLst>
              <a:ext uri="{FF2B5EF4-FFF2-40B4-BE49-F238E27FC236}">
                <a16:creationId xmlns:a16="http://schemas.microsoft.com/office/drawing/2014/main" id="{EC334E3D-EC83-9842-A5B5-F51A2E653C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28640" y="4143736"/>
            <a:ext cx="2438784" cy="1923929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504A37CF-EF75-1A43-9833-F1F65860D9C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266864" y="3167521"/>
            <a:ext cx="2474910" cy="1952429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11F66C2A-ED67-3D46-956A-DC999FD9A7A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832044" y="1201390"/>
            <a:ext cx="2474910" cy="1966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625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AD4145-755E-0542-B87B-24A6C2A25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Sliding Window Summary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BE28D1-3327-BE4D-9BC9-085B1A86367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4207" y="1310105"/>
            <a:ext cx="4334993" cy="4599628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Steps: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Use a sliding window with anchor boxes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>
                <a:solidFill>
                  <a:srgbClr val="FF0000"/>
                </a:solidFill>
              </a:rPr>
              <a:t>Run through every window </a:t>
            </a:r>
            <a:r>
              <a:rPr lang="en-US" sz="2400" dirty="0"/>
              <a:t>location and decide the class for that window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Greedily remove/select boxes using Non-max suppression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3E597A3-D6A3-8D4B-B062-7BB748AEE7BA}"/>
              </a:ext>
            </a:extLst>
          </p:cNvPr>
          <p:cNvSpPr/>
          <p:nvPr/>
        </p:nvSpPr>
        <p:spPr>
          <a:xfrm>
            <a:off x="5497755" y="2181522"/>
            <a:ext cx="6092825" cy="1323439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sz="2400" dirty="0">
              <a:solidFill>
                <a:schemeClr val="accent3"/>
              </a:solidFill>
            </a:endParaRPr>
          </a:p>
          <a:p>
            <a:r>
              <a:rPr lang="en-US" sz="2800" dirty="0">
                <a:solidFill>
                  <a:schemeClr val="accent3"/>
                </a:solidFill>
              </a:rPr>
              <a:t>It is inefficient and slow to run through every region in the image ... </a:t>
            </a:r>
          </a:p>
        </p:txBody>
      </p:sp>
    </p:spTree>
    <p:extLst>
      <p:ext uri="{BB962C8B-B14F-4D97-AF65-F5344CB8AC3E}">
        <p14:creationId xmlns:p14="http://schemas.microsoft.com/office/powerpoint/2010/main" val="30032776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64DDCDDC-45FC-F44C-B7DE-A360DECBE7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32393" y="1356100"/>
            <a:ext cx="4030900" cy="317993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3964B5F-71B3-234D-9B96-2A3D744E2D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Sliding Window Method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06CF10-72B1-AF4B-B9A7-5232C2D1D01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4208" y="1310105"/>
            <a:ext cx="6461335" cy="1066723"/>
          </a:xfrm>
        </p:spPr>
        <p:txBody>
          <a:bodyPr/>
          <a:lstStyle/>
          <a:p>
            <a:r>
              <a:rPr lang="en-US" sz="2800" dirty="0"/>
              <a:t>Training: </a:t>
            </a:r>
          </a:p>
          <a:p>
            <a:pPr lvl="1"/>
            <a:r>
              <a:rPr lang="en-US" sz="2400" dirty="0"/>
              <a:t>Running through every window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B1B3B42-108D-6C4F-992F-CF85526A250F}"/>
              </a:ext>
            </a:extLst>
          </p:cNvPr>
          <p:cNvSpPr/>
          <p:nvPr/>
        </p:nvSpPr>
        <p:spPr>
          <a:xfrm>
            <a:off x="7740028" y="1564436"/>
            <a:ext cx="1045029" cy="1291771"/>
          </a:xfrm>
          <a:prstGeom prst="rect">
            <a:avLst/>
          </a:prstGeom>
          <a:noFill/>
          <a:ln w="57150">
            <a:solidFill>
              <a:srgbClr val="004A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6997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1EBA228A-C38B-2048-AD4D-B1DA4EB46D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32393" y="1356100"/>
            <a:ext cx="4030900" cy="317993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3964B5F-71B3-234D-9B96-2A3D744E2D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Sliding Window Method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06CF10-72B1-AF4B-B9A7-5232C2D1D01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4208" y="1310105"/>
            <a:ext cx="6461335" cy="1066723"/>
          </a:xfrm>
        </p:spPr>
        <p:txBody>
          <a:bodyPr/>
          <a:lstStyle/>
          <a:p>
            <a:r>
              <a:rPr lang="en-US" sz="2800" dirty="0"/>
              <a:t>Training: </a:t>
            </a:r>
          </a:p>
          <a:p>
            <a:pPr lvl="1"/>
            <a:r>
              <a:rPr lang="en-US" sz="2400" dirty="0"/>
              <a:t>Running through every window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AEFC6CE-839A-264A-817C-BDA5FD8ACD2C}"/>
              </a:ext>
            </a:extLst>
          </p:cNvPr>
          <p:cNvSpPr/>
          <p:nvPr/>
        </p:nvSpPr>
        <p:spPr>
          <a:xfrm>
            <a:off x="8203017" y="1564436"/>
            <a:ext cx="1045029" cy="1291771"/>
          </a:xfrm>
          <a:prstGeom prst="rect">
            <a:avLst/>
          </a:prstGeom>
          <a:noFill/>
          <a:ln w="57150">
            <a:solidFill>
              <a:srgbClr val="004A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1865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1EBA228A-C38B-2048-AD4D-B1DA4EB46D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32393" y="1356100"/>
            <a:ext cx="4030900" cy="317993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3964B5F-71B3-234D-9B96-2A3D744E2D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Sliding Window Method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06CF10-72B1-AF4B-B9A7-5232C2D1D01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4208" y="1310105"/>
            <a:ext cx="6461335" cy="1066723"/>
          </a:xfrm>
        </p:spPr>
        <p:txBody>
          <a:bodyPr/>
          <a:lstStyle/>
          <a:p>
            <a:r>
              <a:rPr lang="en-US" sz="2800" dirty="0"/>
              <a:t>Training: </a:t>
            </a:r>
          </a:p>
          <a:p>
            <a:pPr lvl="1"/>
            <a:r>
              <a:rPr lang="en-US" sz="2400" dirty="0"/>
              <a:t>Running through every window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70CCEB4-4AED-CE45-929C-814B0A3C50A8}"/>
              </a:ext>
            </a:extLst>
          </p:cNvPr>
          <p:cNvSpPr/>
          <p:nvPr/>
        </p:nvSpPr>
        <p:spPr>
          <a:xfrm>
            <a:off x="8725531" y="1564435"/>
            <a:ext cx="1045029" cy="1291771"/>
          </a:xfrm>
          <a:prstGeom prst="rect">
            <a:avLst/>
          </a:prstGeom>
          <a:noFill/>
          <a:ln w="57150">
            <a:solidFill>
              <a:srgbClr val="004A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6156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1EBA228A-C38B-2048-AD4D-B1DA4EB46D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32393" y="1356100"/>
            <a:ext cx="4030900" cy="317993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3964B5F-71B3-234D-9B96-2A3D744E2D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Sliding Window Method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06CF10-72B1-AF4B-B9A7-5232C2D1D01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4208" y="1310105"/>
            <a:ext cx="6461335" cy="1066723"/>
          </a:xfrm>
        </p:spPr>
        <p:txBody>
          <a:bodyPr/>
          <a:lstStyle/>
          <a:p>
            <a:r>
              <a:rPr lang="en-US" sz="2800" dirty="0"/>
              <a:t>Training: </a:t>
            </a:r>
          </a:p>
          <a:p>
            <a:pPr lvl="1"/>
            <a:r>
              <a:rPr lang="en-US" sz="2400" dirty="0"/>
              <a:t>Running through every window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FA35EE-322A-8346-9EA9-C1A920E509C5}"/>
              </a:ext>
            </a:extLst>
          </p:cNvPr>
          <p:cNvSpPr/>
          <p:nvPr/>
        </p:nvSpPr>
        <p:spPr>
          <a:xfrm>
            <a:off x="9248045" y="1564434"/>
            <a:ext cx="1045029" cy="1291771"/>
          </a:xfrm>
          <a:prstGeom prst="rect">
            <a:avLst/>
          </a:prstGeom>
          <a:noFill/>
          <a:ln w="57150">
            <a:solidFill>
              <a:srgbClr val="004A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8227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1EBA228A-C38B-2048-AD4D-B1DA4EB46D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32393" y="1356100"/>
            <a:ext cx="4030900" cy="317993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3964B5F-71B3-234D-9B96-2A3D744E2D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Sliding Window Method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06CF10-72B1-AF4B-B9A7-5232C2D1D01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4208" y="1310105"/>
            <a:ext cx="6461335" cy="1066723"/>
          </a:xfrm>
        </p:spPr>
        <p:txBody>
          <a:bodyPr/>
          <a:lstStyle/>
          <a:p>
            <a:r>
              <a:rPr lang="en-US" sz="2800" dirty="0"/>
              <a:t>Training: </a:t>
            </a:r>
          </a:p>
          <a:p>
            <a:pPr lvl="1"/>
            <a:r>
              <a:rPr lang="en-US" sz="2400" dirty="0"/>
              <a:t>Running through every window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ED73830-982D-7B43-9C99-FA27F838B22C}"/>
              </a:ext>
            </a:extLst>
          </p:cNvPr>
          <p:cNvSpPr/>
          <p:nvPr/>
        </p:nvSpPr>
        <p:spPr>
          <a:xfrm>
            <a:off x="9770559" y="1564434"/>
            <a:ext cx="1045029" cy="1291771"/>
          </a:xfrm>
          <a:prstGeom prst="rect">
            <a:avLst/>
          </a:prstGeom>
          <a:noFill/>
          <a:ln w="57150">
            <a:solidFill>
              <a:srgbClr val="004A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5328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1EBA228A-C38B-2048-AD4D-B1DA4EB46D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32393" y="1356100"/>
            <a:ext cx="4030900" cy="317993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3964B5F-71B3-234D-9B96-2A3D744E2D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Sliding Window Method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06CF10-72B1-AF4B-B9A7-5232C2D1D01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4208" y="1310105"/>
            <a:ext cx="6461335" cy="1066723"/>
          </a:xfrm>
        </p:spPr>
        <p:txBody>
          <a:bodyPr/>
          <a:lstStyle/>
          <a:p>
            <a:r>
              <a:rPr lang="en-US" sz="2800" dirty="0"/>
              <a:t>Training: </a:t>
            </a:r>
          </a:p>
          <a:p>
            <a:pPr lvl="1"/>
            <a:r>
              <a:rPr lang="en-US" sz="2400" dirty="0"/>
              <a:t>Running through every window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AEFC6CE-839A-264A-817C-BDA5FD8ACD2C}"/>
              </a:ext>
            </a:extLst>
          </p:cNvPr>
          <p:cNvSpPr/>
          <p:nvPr/>
        </p:nvSpPr>
        <p:spPr>
          <a:xfrm>
            <a:off x="7749222" y="2300180"/>
            <a:ext cx="1045029" cy="1291771"/>
          </a:xfrm>
          <a:prstGeom prst="rect">
            <a:avLst/>
          </a:prstGeom>
          <a:noFill/>
          <a:ln w="57150">
            <a:solidFill>
              <a:srgbClr val="004A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0581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1EBA228A-C38B-2048-AD4D-B1DA4EB46D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32393" y="1356100"/>
            <a:ext cx="4030900" cy="317993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3964B5F-71B3-234D-9B96-2A3D744E2D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Sliding Window Method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06CF10-72B1-AF4B-B9A7-5232C2D1D01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4208" y="1310105"/>
            <a:ext cx="6461335" cy="1066723"/>
          </a:xfrm>
        </p:spPr>
        <p:txBody>
          <a:bodyPr/>
          <a:lstStyle/>
          <a:p>
            <a:r>
              <a:rPr lang="en-US" sz="2800" dirty="0"/>
              <a:t>Training: </a:t>
            </a:r>
          </a:p>
          <a:p>
            <a:pPr lvl="1"/>
            <a:r>
              <a:rPr lang="en-US" sz="2400" dirty="0"/>
              <a:t>Running through every window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70CCEB4-4AED-CE45-929C-814B0A3C50A8}"/>
              </a:ext>
            </a:extLst>
          </p:cNvPr>
          <p:cNvSpPr/>
          <p:nvPr/>
        </p:nvSpPr>
        <p:spPr>
          <a:xfrm>
            <a:off x="8271736" y="2300179"/>
            <a:ext cx="1045029" cy="1291771"/>
          </a:xfrm>
          <a:prstGeom prst="rect">
            <a:avLst/>
          </a:prstGeom>
          <a:noFill/>
          <a:ln w="57150">
            <a:solidFill>
              <a:srgbClr val="004A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246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1EBA228A-C38B-2048-AD4D-B1DA4EB46D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32393" y="1356100"/>
            <a:ext cx="4030900" cy="317993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3964B5F-71B3-234D-9B96-2A3D744E2D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Sliding Window Method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06CF10-72B1-AF4B-B9A7-5232C2D1D01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4208" y="1310105"/>
            <a:ext cx="6461335" cy="1066723"/>
          </a:xfrm>
        </p:spPr>
        <p:txBody>
          <a:bodyPr/>
          <a:lstStyle/>
          <a:p>
            <a:r>
              <a:rPr lang="en-US" sz="2800" dirty="0"/>
              <a:t>Training: </a:t>
            </a:r>
          </a:p>
          <a:p>
            <a:pPr lvl="1"/>
            <a:r>
              <a:rPr lang="en-US" sz="2400" dirty="0"/>
              <a:t>Running through every window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FA35EE-322A-8346-9EA9-C1A920E509C5}"/>
              </a:ext>
            </a:extLst>
          </p:cNvPr>
          <p:cNvSpPr/>
          <p:nvPr/>
        </p:nvSpPr>
        <p:spPr>
          <a:xfrm>
            <a:off x="8794250" y="2300178"/>
            <a:ext cx="1045029" cy="1291771"/>
          </a:xfrm>
          <a:prstGeom prst="rect">
            <a:avLst/>
          </a:prstGeom>
          <a:noFill/>
          <a:ln w="57150">
            <a:solidFill>
              <a:srgbClr val="004A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70958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COUNT" val="25"/>
  <p:tag name="ARTICULATE_PROJECT_OPEN" val="0"/>
</p:tagLst>
</file>

<file path=ppt/theme/theme1.xml><?xml version="1.0" encoding="utf-8"?>
<a:theme xmlns:a="http://schemas.openxmlformats.org/drawingml/2006/main" name="inSTALLments Master Theme">
  <a:themeElements>
    <a:clrScheme name="MLE Colors">
      <a:dk1>
        <a:srgbClr val="303942"/>
      </a:dk1>
      <a:lt1>
        <a:srgbClr val="FFFFFF"/>
      </a:lt1>
      <a:dk2>
        <a:srgbClr val="EDECD7"/>
      </a:dk2>
      <a:lt2>
        <a:srgbClr val="FFFFFF"/>
      </a:lt2>
      <a:accent1>
        <a:srgbClr val="FF8E00"/>
      </a:accent1>
      <a:accent2>
        <a:srgbClr val="007BB6"/>
      </a:accent2>
      <a:accent3>
        <a:srgbClr val="45B645"/>
      </a:accent3>
      <a:accent4>
        <a:srgbClr val="00454F"/>
      </a:accent4>
      <a:accent5>
        <a:srgbClr val="CC0C39"/>
      </a:accent5>
      <a:accent6>
        <a:srgbClr val="373D3A"/>
      </a:accent6>
      <a:hlink>
        <a:srgbClr val="2772B6"/>
      </a:hlink>
      <a:folHlink>
        <a:srgbClr val="2772B6"/>
      </a:folHlink>
    </a:clrScheme>
    <a:fontScheme name="Amazon Ember">
      <a:majorFont>
        <a:latin typeface="Amazon Ember Medium"/>
        <a:ea typeface=""/>
        <a:cs typeface=""/>
      </a:majorFont>
      <a:minorFont>
        <a:latin typeface="Amazon Ember Ligh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spcBef>
            <a:spcPts val="600"/>
          </a:spcBef>
          <a:spcAft>
            <a:spcPts val="600"/>
          </a:spcAft>
          <a:defRPr sz="14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MLU PPT Template" id="{F1CC81C5-47F6-954A-8B4E-0FBE345E68DC}" vid="{BAE62345-9DE1-DD4A-8A69-8922C10C5B4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0C2EB08E7CB4B4E9BDA190747EEDB9B" ma:contentTypeVersion="13" ma:contentTypeDescription="Create a new document." ma:contentTypeScope="" ma:versionID="b9cdf10b8241b6ff40752503e932cc09">
  <xsd:schema xmlns:xsd="http://www.w3.org/2001/XMLSchema" xmlns:xs="http://www.w3.org/2001/XMLSchema" xmlns:p="http://schemas.microsoft.com/office/2006/metadata/properties" xmlns:ns1="http://schemas.microsoft.com/sharepoint/v3" targetNamespace="http://schemas.microsoft.com/office/2006/metadata/properties" ma:root="true" ma:fieldsID="e40813f5af53e2c249e003d8b954a7f5" ns1:_="">
    <xsd:import namespace="http://schemas.microsoft.com/sharepoint/v3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Scheduling Start Date" ma:internalName="PublishingStartDate">
      <xsd:simpleType>
        <xsd:restriction base="dms:Unknown"/>
      </xsd:simpleType>
    </xsd:element>
    <xsd:element name="PublishingExpirationDate" ma:index="9" nillable="true" ma:displayName="Scheduling End Date" ma:internalName="PublishingExpirationDat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1069FCE-E425-4A49-B8EC-B4CD92605CE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4F0FDA2-BDE7-493B-BEE4-7205B3D7A07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customXml/itemProps3.xml><?xml version="1.0" encoding="utf-8"?>
<ds:datastoreItem xmlns:ds="http://schemas.openxmlformats.org/officeDocument/2006/customXml" ds:itemID="{955B7B8F-47BF-40A7-BA64-71F059877E1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33913</TotalTime>
  <Words>349</Words>
  <Application>Microsoft Macintosh PowerPoint</Application>
  <PresentationFormat>Custom</PresentationFormat>
  <Paragraphs>80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6" baseType="lpstr">
      <vt:lpstr>Amazon Ember</vt:lpstr>
      <vt:lpstr>Amazon Ember Display</vt:lpstr>
      <vt:lpstr>Amazon Ember Display Light</vt:lpstr>
      <vt:lpstr>Amazon Ember Light</vt:lpstr>
      <vt:lpstr>Amazon Ember Medium</vt:lpstr>
      <vt:lpstr>Arial</vt:lpstr>
      <vt:lpstr>Lucida Grande</vt:lpstr>
      <vt:lpstr>Wingdings</vt:lpstr>
      <vt:lpstr>inSTALLments Master Theme</vt:lpstr>
      <vt:lpstr>Sliding Window Method &amp; Non-max Suppression</vt:lpstr>
      <vt:lpstr>Sliding Window Method</vt:lpstr>
      <vt:lpstr>Sliding Window Method</vt:lpstr>
      <vt:lpstr>Sliding Window Method</vt:lpstr>
      <vt:lpstr>Sliding Window Method</vt:lpstr>
      <vt:lpstr>Sliding Window Method</vt:lpstr>
      <vt:lpstr>Sliding Window Method</vt:lpstr>
      <vt:lpstr>Sliding Window Method</vt:lpstr>
      <vt:lpstr>Sliding Window Method</vt:lpstr>
      <vt:lpstr>Sliding Window Method</vt:lpstr>
      <vt:lpstr>Sliding Window Method</vt:lpstr>
      <vt:lpstr>Sliding Window Method</vt:lpstr>
      <vt:lpstr>Sliding Window Method</vt:lpstr>
      <vt:lpstr>Non-max Suppression (NMS)</vt:lpstr>
      <vt:lpstr>Non-max Suppression (NMS)</vt:lpstr>
      <vt:lpstr>Sliding Window Summary</vt:lpstr>
      <vt:lpstr>Sliding Window Summary</vt:lpstr>
    </vt:vector>
  </TitlesOfParts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Canvas</dc:title>
  <dc:creator>Microsoft Office User</dc:creator>
  <cp:lastModifiedBy>Microsoft Office User</cp:lastModifiedBy>
  <cp:revision>885</cp:revision>
  <cp:lastPrinted>2020-03-05T18:47:14Z</cp:lastPrinted>
  <dcterms:created xsi:type="dcterms:W3CDTF">2019-12-18T06:10:11Z</dcterms:created>
  <dcterms:modified xsi:type="dcterms:W3CDTF">2020-07-08T22:09:47Z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GUID">
    <vt:lpwstr>BA4BF974-20C1-44DB-A727-DD5E5BD494DE</vt:lpwstr>
  </property>
  <property fmtid="{D5CDD505-2E9C-101B-9397-08002B2CF9AE}" pid="3" name="ArticulatePath">
    <vt:lpwstr>Amazon inSTALLments Landscape 17x11_11-15-16</vt:lpwstr>
  </property>
  <property fmtid="{D5CDD505-2E9C-101B-9397-08002B2CF9AE}" pid="4" name="ContentTypeId">
    <vt:lpwstr>0x01010010C2EB08E7CB4B4E9BDA190747EEDB9B</vt:lpwstr>
  </property>
</Properties>
</file>